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1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63" r:id="rId7"/>
    <p:sldId id="268" r:id="rId8"/>
    <p:sldId id="264" r:id="rId9"/>
    <p:sldId id="269" r:id="rId10"/>
    <p:sldId id="270" r:id="rId11"/>
    <p:sldId id="266" r:id="rId12"/>
    <p:sldId id="271" r:id="rId13"/>
    <p:sldId id="267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A8637E-6814-4948-979E-44FECA1E65E8}">
          <p14:sldIdLst>
            <p14:sldId id="256"/>
            <p14:sldId id="261"/>
          </p14:sldIdLst>
        </p14:section>
        <p14:section name="教室" id="{3972A3FE-1B83-9A4C-9217-59F1386A97A1}">
          <p14:sldIdLst>
            <p14:sldId id="263"/>
            <p14:sldId id="268"/>
            <p14:sldId id="264"/>
            <p14:sldId id="269"/>
            <p14:sldId id="270"/>
            <p14:sldId id="266"/>
            <p14:sldId id="271"/>
            <p14:sldId id="267"/>
            <p14:sldId id="272"/>
            <p14:sldId id="273"/>
            <p14:sldId id="275"/>
            <p14:sldId id="276"/>
            <p14:sldId id="277"/>
          </p14:sldIdLst>
        </p14:section>
        <p14:section name="課程" id="{0E28248B-2D4C-1B4C-8C88-1D8201422640}">
          <p14:sldIdLst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9052"/>
    <a:srgbClr val="FE9E24"/>
    <a:srgbClr val="FF9F26"/>
    <a:srgbClr val="FB9509"/>
    <a:srgbClr val="FF9128"/>
    <a:srgbClr val="F3B56C"/>
    <a:srgbClr val="92D050"/>
    <a:srgbClr val="7DB445"/>
    <a:srgbClr val="E58330"/>
    <a:srgbClr val="59B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/>
    <p:restoredTop sz="95872"/>
  </p:normalViewPr>
  <p:slideViewPr>
    <p:cSldViewPr snapToGrid="0" snapToObjects="1">
      <p:cViewPr>
        <p:scale>
          <a:sx n="162" d="100"/>
          <a:sy n="162" d="100"/>
        </p:scale>
        <p:origin x="-472" y="-1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64214BF-D59A-3B45-B2C3-A51EF1696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B17953-6B54-6B48-80BC-1E2A64C71A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14100-4B79-5049-ACAA-A7E0174781EF}" type="datetimeFigureOut">
              <a:rPr kumimoji="1" lang="zh-TW" altLang="en-US" smtClean="0"/>
              <a:t>2024/8/25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224070-A205-1342-A3E1-F218E44F39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70CBC8-620A-D34A-A1ED-F483B16B5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71398-310C-8A4F-B0F6-3CEFBCD2EB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890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4DB73-3360-DE46-A162-84F5CEEEC9D7}" type="datetimeFigureOut">
              <a:rPr kumimoji="1" lang="zh-TW" altLang="en-US" smtClean="0"/>
              <a:t>2024/8/25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E18E-767E-8F4D-9662-AF66B600937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819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357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031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4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E18E-767E-8F4D-9662-AF66B600937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372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1246" y="3758570"/>
            <a:ext cx="7543800" cy="1252336"/>
          </a:xfrm>
        </p:spPr>
        <p:txBody>
          <a:bodyPr wrap="square" lIns="91440" rIns="9144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 sz="2000" b="0" i="0" cap="none" spc="0" baseline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 dirty="0"/>
              <a:t>Speaker's Name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junwu@mail.nptu.edu.tw</a:t>
            </a:r>
            <a:endParaRPr lang="en-US" dirty="0"/>
          </a:p>
        </p:txBody>
      </p:sp>
      <p:sp>
        <p:nvSpPr>
          <p:cNvPr id="12" name="標題 11"/>
          <p:cNvSpPr>
            <a:spLocks noGrp="1"/>
          </p:cNvSpPr>
          <p:nvPr>
            <p:ph type="title" hasCustomPrompt="1"/>
          </p:nvPr>
        </p:nvSpPr>
        <p:spPr>
          <a:xfrm>
            <a:off x="822960" y="1223987"/>
            <a:ext cx="7543800" cy="2276006"/>
          </a:xfrm>
        </p:spPr>
        <p:txBody>
          <a:bodyPr anchor="ctr"/>
          <a:lstStyle>
            <a:lvl1pPr>
              <a:defRPr>
                <a:latin typeface="+mj-lt"/>
                <a:ea typeface="Heiti TC Medium" pitchFamily="2" charset="-128"/>
              </a:defRPr>
            </a:lvl1pPr>
          </a:lstStyle>
          <a:p>
            <a:r>
              <a:rPr kumimoji="1" lang="en-US" altLang="zh-TW" dirty="0"/>
              <a:t>English Title</a:t>
            </a:r>
            <a:r>
              <a:rPr kumimoji="1" lang="zh-TW" altLang="en-US" dirty="0"/>
              <a:t>中文標題</a:t>
            </a:r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91" y="5517242"/>
            <a:ext cx="2127703" cy="603693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822958" y="3543658"/>
            <a:ext cx="7543801" cy="45719"/>
          </a:xfrm>
          <a:prstGeom prst="rect">
            <a:avLst/>
          </a:prstGeom>
          <a:solidFill>
            <a:srgbClr val="7DB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844161" y="1146272"/>
            <a:ext cx="754380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822959" y="5180439"/>
            <a:ext cx="754380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673057-E68A-A14A-8916-5AC2A08FE4D1}"/>
              </a:ext>
            </a:extLst>
          </p:cNvPr>
          <p:cNvSpPr/>
          <p:nvPr userDrawn="1"/>
        </p:nvSpPr>
        <p:spPr>
          <a:xfrm>
            <a:off x="-5465" y="-12817"/>
            <a:ext cx="9143709" cy="305106"/>
          </a:xfrm>
          <a:prstGeom prst="rect">
            <a:avLst/>
          </a:prstGeom>
          <a:gradFill flip="none" rotWithShape="1">
            <a:gsLst>
              <a:gs pos="0">
                <a:srgbClr val="FE9E24"/>
              </a:gs>
              <a:gs pos="87000">
                <a:srgbClr val="FB9509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CCF5CEC-D97D-2244-A7C8-E39AFE354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25905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0800000">
            <a:off x="8629689" y="-15021"/>
            <a:ext cx="519403" cy="50641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DB0BCC3-68B1-FE49-9DAE-16C8A1A4A800}"/>
              </a:ext>
            </a:extLst>
          </p:cNvPr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259052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48803FA-1A45-2747-8F54-940C005061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D1CD2EC7-A39F-7E44-80C8-E3AC1BD2FD95}"/>
              </a:ext>
            </a:extLst>
          </p:cNvPr>
          <p:cNvGrpSpPr/>
          <p:nvPr userDrawn="1"/>
        </p:nvGrpSpPr>
        <p:grpSpPr>
          <a:xfrm>
            <a:off x="2966183" y="5544043"/>
            <a:ext cx="2300115" cy="608488"/>
            <a:chOff x="2856854" y="5544043"/>
            <a:chExt cx="2300115" cy="60848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35BC6B6-C36C-2B42-BA15-802C0F7F40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56854" y="5567193"/>
              <a:ext cx="596278" cy="51317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F96BE01-DE00-3B4C-B1C7-57802EF8959C}"/>
                </a:ext>
              </a:extLst>
            </p:cNvPr>
            <p:cNvSpPr txBox="1"/>
            <p:nvPr userDrawn="1"/>
          </p:nvSpPr>
          <p:spPr>
            <a:xfrm>
              <a:off x="3441435" y="5829045"/>
              <a:ext cx="1715534" cy="323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kumimoji="1" lang="en-US" altLang="zh-TW" sz="1000" dirty="0"/>
                <a:t>Dept. of Computer Science</a:t>
              </a:r>
            </a:p>
            <a:p>
              <a:pPr>
                <a:lnSpc>
                  <a:spcPts val="900"/>
                </a:lnSpc>
              </a:pPr>
              <a:r>
                <a:rPr kumimoji="1" lang="en-US" altLang="zh-TW" sz="1000" dirty="0"/>
                <a:t>&amp; Information Engineering</a:t>
              </a:r>
              <a:endParaRPr kumimoji="1" lang="zh-TW" altLang="en-US" sz="1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A5E1EE4-8DA1-3E45-8CC6-9478624BAA15}"/>
                </a:ext>
              </a:extLst>
            </p:cNvPr>
            <p:cNvSpPr txBox="1"/>
            <p:nvPr userDrawn="1"/>
          </p:nvSpPr>
          <p:spPr>
            <a:xfrm>
              <a:off x="3406832" y="554404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dirty="0">
                  <a:latin typeface="Weibei SC" panose="03000800000000000000" pitchFamily="66" charset="-128"/>
                  <a:ea typeface="Weibei SC" panose="03000800000000000000" pitchFamily="66" charset="-128"/>
                </a:rPr>
                <a:t>資訊工程學系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97AFDB2-A9FA-B146-B3CF-3AD00F6547BC}"/>
              </a:ext>
            </a:extLst>
          </p:cNvPr>
          <p:cNvGrpSpPr/>
          <p:nvPr userDrawn="1"/>
        </p:nvGrpSpPr>
        <p:grpSpPr>
          <a:xfrm>
            <a:off x="5168208" y="5464016"/>
            <a:ext cx="3680664" cy="650865"/>
            <a:chOff x="5457580" y="5012602"/>
            <a:chExt cx="3680664" cy="650865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0216388-1250-6D4F-A276-748B92C42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457580" y="5067481"/>
              <a:ext cx="968707" cy="594652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E76AD81-7D2A-7148-96CF-C29CE4F042C0}"/>
                </a:ext>
              </a:extLst>
            </p:cNvPr>
            <p:cNvSpPr txBox="1"/>
            <p:nvPr userDrawn="1"/>
          </p:nvSpPr>
          <p:spPr>
            <a:xfrm>
              <a:off x="6352328" y="5181794"/>
              <a:ext cx="2785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即時與嵌入式系統實驗室</a:t>
              </a:r>
              <a:endParaRPr kumimoji="1" lang="en-US" altLang="zh-TW" sz="1200" b="1" dirty="0">
                <a:solidFill>
                  <a:schemeClr val="bg2">
                    <a:lumMod val="2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6D1241F-59B2-4546-B4AE-D38176F7BE42}"/>
                </a:ext>
              </a:extLst>
            </p:cNvPr>
            <p:cNvSpPr/>
            <p:nvPr userDrawn="1"/>
          </p:nvSpPr>
          <p:spPr>
            <a:xfrm>
              <a:off x="6352328" y="5012602"/>
              <a:ext cx="12378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TW" sz="1200" b="1" i="0" dirty="0">
                  <a:solidFill>
                    <a:srgbClr val="00B0F0"/>
                  </a:solidFill>
                  <a:latin typeface="Gill Sans" charset="0"/>
                  <a:ea typeface="Gill Sans" charset="0"/>
                  <a:cs typeface="Gill Sans" charset="0"/>
                </a:rPr>
                <a:t>RESL</a:t>
              </a:r>
              <a:r>
                <a:rPr kumimoji="1" lang="en-US" altLang="zh-TW" sz="1200" b="1" i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@</a:t>
              </a:r>
              <a:r>
                <a:rPr kumimoji="1" lang="en-US" altLang="zh-TW" sz="1200" b="1" i="0" dirty="0">
                  <a:solidFill>
                    <a:schemeClr val="bg2">
                      <a:lumMod val="50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NPTU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E9ED117-2EC7-264C-BD67-B01B38149599}"/>
                </a:ext>
              </a:extLst>
            </p:cNvPr>
            <p:cNvSpPr/>
            <p:nvPr userDrawn="1"/>
          </p:nvSpPr>
          <p:spPr>
            <a:xfrm>
              <a:off x="6371082" y="5401857"/>
              <a:ext cx="243725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kumimoji="1" lang="en-US" altLang="zh-TW" sz="1100" b="0" i="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Georgia" charset="0"/>
                  <a:cs typeface="Times New Roman" panose="02020603050405020304" pitchFamily="18" charset="0"/>
                </a:rPr>
                <a:t>Real-Time</a:t>
              </a:r>
              <a:r>
                <a:rPr kumimoji="1" lang="en-US" altLang="zh-TW" sz="1100" b="0" i="0" baseline="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ea typeface="Georgia" charset="0"/>
                  <a:cs typeface="Times New Roman" panose="02020603050405020304" pitchFamily="18" charset="0"/>
                </a:rPr>
                <a:t> &amp; Embedded Systems Lab.</a:t>
              </a:r>
              <a:endParaRPr kumimoji="1" lang="en-US" altLang="zh-TW" sz="2000" b="0" i="0" baseline="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E47CD32-6BD0-9E4D-B9AA-8F5C756B7C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891" y="713278"/>
            <a:ext cx="7543800" cy="345462"/>
          </a:xfrm>
        </p:spPr>
        <p:txBody>
          <a:bodyPr>
            <a:normAutofit/>
          </a:bodyPr>
          <a:lstStyle>
            <a:lvl1pPr marL="0" indent="0">
              <a:buNone/>
              <a:defRPr sz="1600" i="1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kumimoji="1" lang="en-US" altLang="zh-TW" dirty="0"/>
              <a:t>Conference Name / Lab Meeting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88C7A1-53F6-E848-BCA5-9E2238BC2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64434"/>
            <a:ext cx="9138243" cy="317500"/>
          </a:xfrm>
        </p:spPr>
        <p:txBody>
          <a:bodyPr>
            <a:noAutofit/>
          </a:bodyPr>
          <a:lstStyle>
            <a:lvl1pPr marL="0" indent="0" algn="ctr">
              <a:buNone/>
              <a:defRPr sz="1600" i="1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kumimoji="1" lang="en-US" altLang="zh-TW" dirty="0"/>
              <a:t>July 31, 2021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9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1463" indent="-271463">
              <a:buFont typeface="Wingdings" charset="2"/>
              <a:buChar char="n"/>
              <a:tabLst>
                <a:tab pos="217488" algn="l"/>
              </a:tabLst>
              <a:defRPr/>
            </a:lvl1pPr>
            <a:lvl2pPr marL="452438" indent="-252413">
              <a:buFont typeface="Wingdings" charset="2"/>
              <a:buChar char="l"/>
              <a:tabLst>
                <a:tab pos="71438" algn="l"/>
              </a:tabLst>
              <a:defRPr/>
            </a:lvl2pPr>
            <a:lvl3pPr marL="622300" indent="-238125">
              <a:buFont typeface="Wingdings" charset="2"/>
              <a:buChar char="p"/>
              <a:tabLst>
                <a:tab pos="71438" algn="l"/>
              </a:tabLst>
              <a:defRPr/>
            </a:lvl3pPr>
            <a:lvl4pPr marL="712788" indent="-146050">
              <a:buFont typeface="Arial" charset="0"/>
              <a:buChar char="•"/>
              <a:tabLst>
                <a:tab pos="71438" algn="l"/>
              </a:tabLst>
              <a:defRPr/>
            </a:lvl4pPr>
            <a:lvl5pPr marL="895350" indent="-146050">
              <a:buFont typeface="Arial" charset="0"/>
              <a:buChar char="•"/>
              <a:tabLst>
                <a:tab pos="71438" algn="l"/>
              </a:tabLst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 dirty="0"/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EAE8C26B-01A0-E74C-A146-5D1EF0566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487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88C5D-209B-0044-B9E4-4D864B3B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4" name="投影片編號版面配置區 6">
            <a:extLst>
              <a:ext uri="{FF2B5EF4-FFF2-40B4-BE49-F238E27FC236}">
                <a16:creationId xmlns:a16="http://schemas.microsoft.com/office/drawing/2014/main" id="{59FB9C9D-1EA9-0B41-8C34-46B3C92B3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881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矩形 13"/>
          <p:cNvSpPr/>
          <p:nvPr userDrawn="1"/>
        </p:nvSpPr>
        <p:spPr>
          <a:xfrm flipV="1">
            <a:off x="810259" y="4404307"/>
            <a:ext cx="3695701" cy="45719"/>
          </a:xfrm>
          <a:prstGeom prst="rect">
            <a:avLst/>
          </a:prstGeom>
          <a:solidFill>
            <a:srgbClr val="7DB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 userDrawn="1"/>
        </p:nvSpPr>
        <p:spPr>
          <a:xfrm flipV="1">
            <a:off x="4501006" y="4404308"/>
            <a:ext cx="38608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9A52BB-90AE-3D4F-83E9-84088C7F0479}"/>
              </a:ext>
            </a:extLst>
          </p:cNvPr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304F4A-49AD-9B49-B225-26B059CC2055}"/>
              </a:ext>
            </a:extLst>
          </p:cNvPr>
          <p:cNvSpPr txBox="1"/>
          <p:nvPr userDrawn="1"/>
        </p:nvSpPr>
        <p:spPr>
          <a:xfrm>
            <a:off x="464516" y="6556077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Speaker, Real-Time &amp;</a:t>
            </a:r>
            <a:r>
              <a:rPr kumimoji="1" lang="en-US" altLang="zh-TW" sz="1400" b="0" i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Embedded Systems Lab., National Pingtung University.</a:t>
            </a:r>
            <a:endParaRPr kumimoji="1" lang="zh-TW" altLang="en-US" sz="1400" b="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A78B9AA-ED95-E043-82A2-FD5A8D7815DB}"/>
              </a:ext>
            </a:extLst>
          </p:cNvPr>
          <p:cNvSpPr/>
          <p:nvPr userDrawn="1"/>
        </p:nvSpPr>
        <p:spPr>
          <a:xfrm>
            <a:off x="8722943" y="6450796"/>
            <a:ext cx="363630" cy="35736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3659B8D-DB3D-0D4B-B71D-5F04E41D97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246593D-E45C-6C4E-BCED-D674BA010B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8144" y="6416632"/>
            <a:ext cx="679356" cy="414214"/>
          </a:xfrm>
          <a:prstGeom prst="rect">
            <a:avLst/>
          </a:prstGeom>
        </p:spPr>
      </p:pic>
      <p:sp>
        <p:nvSpPr>
          <p:cNvPr id="12" name="投影片編號版面配置區 6">
            <a:extLst>
              <a:ext uri="{FF2B5EF4-FFF2-40B4-BE49-F238E27FC236}">
                <a16:creationId xmlns:a16="http://schemas.microsoft.com/office/drawing/2014/main" id="{9F52481C-652D-E243-8D01-A74503D82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86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760021"/>
            <a:ext cx="7543800" cy="72439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448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44818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投影片編號版面配置區 6">
            <a:extLst>
              <a:ext uri="{FF2B5EF4-FFF2-40B4-BE49-F238E27FC236}">
                <a16:creationId xmlns:a16="http://schemas.microsoft.com/office/drawing/2014/main" id="{DF12C1BF-D6CD-C444-BC15-C45DA5FA7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41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700643"/>
            <a:ext cx="7543800" cy="77189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3"/>
            <a:ext cx="3703320" cy="36997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6997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534E9359-3BD9-CC45-B1C8-A8D0F4548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91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投影片編號版面配置區 6">
            <a:extLst>
              <a:ext uri="{FF2B5EF4-FFF2-40B4-BE49-F238E27FC236}">
                <a16:creationId xmlns:a16="http://schemas.microsoft.com/office/drawing/2014/main" id="{5F004608-3184-A04E-B554-CAC6E777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991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6">
            <a:extLst>
              <a:ext uri="{FF2B5EF4-FFF2-40B4-BE49-F238E27FC236}">
                <a16:creationId xmlns:a16="http://schemas.microsoft.com/office/drawing/2014/main" id="{3DB46945-82A9-804C-8A07-E27DF39CF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102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6">
            <a:extLst>
              <a:ext uri="{FF2B5EF4-FFF2-40B4-BE49-F238E27FC236}">
                <a16:creationId xmlns:a16="http://schemas.microsoft.com/office/drawing/2014/main" id="{B63F616A-08CD-8949-BA6D-64D518B03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459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29403" y="6553929"/>
            <a:ext cx="9113728" cy="312074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87000">
                <a:srgbClr val="7DB44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5465" y="-12817"/>
            <a:ext cx="9143709" cy="305106"/>
          </a:xfrm>
          <a:prstGeom prst="rect">
            <a:avLst/>
          </a:prstGeom>
          <a:gradFill flip="none" rotWithShape="1">
            <a:gsLst>
              <a:gs pos="0">
                <a:srgbClr val="FE9E24"/>
              </a:gs>
              <a:gs pos="87000">
                <a:srgbClr val="FB9509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10807"/>
            <a:ext cx="7543801" cy="49944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735495" y="2405"/>
            <a:ext cx="78941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en-US" altLang="zh-TW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Here is the title of slide</a:t>
            </a:r>
            <a:endParaRPr kumimoji="1" lang="zh-TW" altLang="en-US" sz="1400" b="0"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字方塊 36"/>
          <p:cNvSpPr txBox="1"/>
          <p:nvPr userDrawn="1"/>
        </p:nvSpPr>
        <p:spPr>
          <a:xfrm>
            <a:off x="464515" y="6556077"/>
            <a:ext cx="865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Speaker, Real-Time &amp;</a:t>
            </a:r>
            <a:r>
              <a:rPr kumimoji="1" lang="en-US" altLang="zh-TW" sz="1400" b="0" i="1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Embedded Systems Lab., National Pingtung University.</a:t>
            </a:r>
            <a:endParaRPr kumimoji="1" lang="zh-TW" altLang="en-US" sz="1400" b="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444E9A9-4BE4-B648-8838-2B9C7B90C35C}"/>
              </a:ext>
            </a:extLst>
          </p:cNvPr>
          <p:cNvSpPr/>
          <p:nvPr userDrawn="1"/>
        </p:nvSpPr>
        <p:spPr>
          <a:xfrm>
            <a:off x="319213" y="41047"/>
            <a:ext cx="363630" cy="35736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0D9D9BB-06CA-EA48-898C-CB125E8B648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259052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 rot="10800000">
            <a:off x="8629689" y="-15021"/>
            <a:ext cx="519403" cy="50641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053A9BA-8F7F-8442-B804-D247CA048C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414" y="6883"/>
            <a:ext cx="679356" cy="4142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B349B7-0A5E-034B-974D-2133BD2057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465" y="6359586"/>
            <a:ext cx="519402" cy="50641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65C2B8-E450-0543-ABD7-EC77A2FC2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81742-B16D-6A46-9BF7-182A633A5E0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60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1" r:id="rId9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Heiti TC Medium" pitchFamily="2" charset="-128"/>
          <a:ea typeface="Heiti TC Medium" pitchFamily="2" charset="-128"/>
          <a:cs typeface="Times New Roman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FF9128"/>
        </a:buClr>
        <a:buSzPct val="100000"/>
        <a:buFont typeface="Wingdings" charset="2"/>
        <a:buChar char="n"/>
        <a:tabLst>
          <a:tab pos="217488" algn="l"/>
        </a:tabLst>
        <a:defRPr sz="20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1pPr>
      <a:lvl2pPr marL="446088" indent="-2460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Wingdings" charset="2"/>
        <a:buChar char="l"/>
        <a:tabLst>
          <a:tab pos="71438" algn="l"/>
        </a:tabLst>
        <a:defRPr sz="18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Wingdings" charset="2"/>
        <a:buChar char="p"/>
        <a:tabLst>
          <a:tab pos="72000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3pPr>
      <a:lvl4pPr marL="669925" indent="-1031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Arial" charset="0"/>
        <a:buChar char="•"/>
        <a:tabLst>
          <a:tab pos="71438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4pPr>
      <a:lvl5pPr marL="846138" indent="-968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9128"/>
        </a:buClr>
        <a:buFont typeface="Arial" charset="0"/>
        <a:buChar char="•"/>
        <a:tabLst>
          <a:tab pos="71438" algn="l"/>
        </a:tabLst>
        <a:defRPr sz="1400" kern="1200">
          <a:solidFill>
            <a:schemeClr val="tx1">
              <a:lumMod val="75000"/>
              <a:lumOff val="25000"/>
            </a:schemeClr>
          </a:solidFill>
          <a:latin typeface="Times New Roman" charset="0"/>
          <a:ea typeface="Times New Roman" charset="0"/>
          <a:cs typeface="Times New Roman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10" Type="http://schemas.openxmlformats.org/officeDocument/2006/relationships/slide" Target="slide20.xml"/><Relationship Id="rId4" Type="http://schemas.openxmlformats.org/officeDocument/2006/relationships/slide" Target="slide4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1B9EC37-1D6C-154F-A01D-484E0252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SmartSeating</a:t>
            </a:r>
            <a:r>
              <a:rPr kumimoji="1" lang="zh-TW" altLang="en-US" dirty="0"/>
              <a:t>的結合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C136F2-03EE-7444-BD29-D6ADA3B4EE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779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556F7-7386-1126-CC0E-BCC5853E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編輯</a:t>
            </a:r>
          </a:p>
        </p:txBody>
      </p:sp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847194F-72B9-EE44-717C-75C37813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325" y="2080102"/>
            <a:ext cx="7543800" cy="365664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A353C7-5491-6521-6A88-E9691FBB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pic>
        <p:nvPicPr>
          <p:cNvPr id="8" name="圖片 7" descr="一張含有 白色, 設計 的圖片&#10;&#10;自動產生的描述">
            <a:extLst>
              <a:ext uri="{FF2B5EF4-FFF2-40B4-BE49-F238E27FC236}">
                <a16:creationId xmlns:a16="http://schemas.microsoft.com/office/drawing/2014/main" id="{2439C67F-2E26-0F0D-5A1F-ACEC350E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055" y="2383043"/>
            <a:ext cx="423359" cy="1396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31DA03-E0BF-D9F9-538C-20B8D666ED2F}"/>
              </a:ext>
            </a:extLst>
          </p:cNvPr>
          <p:cNvSpPr txBox="1"/>
          <p:nvPr/>
        </p:nvSpPr>
        <p:spPr>
          <a:xfrm>
            <a:off x="7126941" y="2345134"/>
            <a:ext cx="640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座位名稱：</a:t>
            </a:r>
          </a:p>
        </p:txBody>
      </p:sp>
      <p:pic>
        <p:nvPicPr>
          <p:cNvPr id="13" name="圖片 12" descr="一張含有 白色, 設計 的圖片&#10;&#10;自動產生的描述">
            <a:extLst>
              <a:ext uri="{FF2B5EF4-FFF2-40B4-BE49-F238E27FC236}">
                <a16:creationId xmlns:a16="http://schemas.microsoft.com/office/drawing/2014/main" id="{8B183F8A-D1B3-0EAE-1C40-2CA309C28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193055" y="3835099"/>
            <a:ext cx="1219200" cy="11833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FD5D60-89B5-D5B5-DF0D-17CAF6D3D3AA}"/>
              </a:ext>
            </a:extLst>
          </p:cNvPr>
          <p:cNvSpPr txBox="1"/>
          <p:nvPr/>
        </p:nvSpPr>
        <p:spPr>
          <a:xfrm>
            <a:off x="7128093" y="3786543"/>
            <a:ext cx="67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座位狀態：</a:t>
            </a:r>
          </a:p>
        </p:txBody>
      </p:sp>
      <p:pic>
        <p:nvPicPr>
          <p:cNvPr id="16" name="圖片 15" descr="一張含有 白色, 設計 的圖片&#10;&#10;自動產生的描述">
            <a:extLst>
              <a:ext uri="{FF2B5EF4-FFF2-40B4-BE49-F238E27FC236}">
                <a16:creationId xmlns:a16="http://schemas.microsoft.com/office/drawing/2014/main" id="{94EA15B4-392A-B8B1-E52F-D8CD65463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157422" y="4331345"/>
            <a:ext cx="1219200" cy="361678"/>
          </a:xfrm>
          <a:prstGeom prst="rect">
            <a:avLst/>
          </a:prstGeom>
        </p:spPr>
      </p:pic>
      <p:pic>
        <p:nvPicPr>
          <p:cNvPr id="18" name="圖片 17" descr="一張含有 白色, 設計 的圖片&#10;&#10;自動產生的描述">
            <a:extLst>
              <a:ext uri="{FF2B5EF4-FFF2-40B4-BE49-F238E27FC236}">
                <a16:creationId xmlns:a16="http://schemas.microsoft.com/office/drawing/2014/main" id="{01B46F6B-E384-06A0-04B3-9F4BF1072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327" y="4226984"/>
            <a:ext cx="1114289" cy="9320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BB683EC-C1BF-8256-8BAA-FF3058EAD4B3}"/>
              </a:ext>
            </a:extLst>
          </p:cNvPr>
          <p:cNvSpPr/>
          <p:nvPr/>
        </p:nvSpPr>
        <p:spPr>
          <a:xfrm>
            <a:off x="2859676" y="3479178"/>
            <a:ext cx="564562" cy="2431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1D4879-0A03-E86A-CB95-73A38E62B7E7}"/>
              </a:ext>
            </a:extLst>
          </p:cNvPr>
          <p:cNvSpPr/>
          <p:nvPr/>
        </p:nvSpPr>
        <p:spPr>
          <a:xfrm>
            <a:off x="2859676" y="3735088"/>
            <a:ext cx="564562" cy="243188"/>
          </a:xfrm>
          <a:prstGeom prst="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2" name="圖片 21" descr="一張含有 白色, 設計 的圖片&#10;&#10;自動產生的描述">
            <a:extLst>
              <a:ext uri="{FF2B5EF4-FFF2-40B4-BE49-F238E27FC236}">
                <a16:creationId xmlns:a16="http://schemas.microsoft.com/office/drawing/2014/main" id="{40D19F40-83BB-1309-2702-BD3384F22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435" y="2742816"/>
            <a:ext cx="1219199" cy="1405671"/>
          </a:xfrm>
          <a:prstGeom prst="rect">
            <a:avLst/>
          </a:prstGeom>
        </p:spPr>
      </p:pic>
      <p:pic>
        <p:nvPicPr>
          <p:cNvPr id="24" name="圖片 23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6EEC0E21-3139-93DC-4771-C358A68D0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422" y="2746906"/>
            <a:ext cx="1311265" cy="31220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1BE3FA-E350-99A3-B9E3-1791B87C7002}"/>
              </a:ext>
            </a:extLst>
          </p:cNvPr>
          <p:cNvSpPr txBox="1"/>
          <p:nvPr/>
        </p:nvSpPr>
        <p:spPr>
          <a:xfrm>
            <a:off x="7157422" y="3071457"/>
            <a:ext cx="67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/>
              <a:t>狀態</a:t>
            </a:r>
          </a:p>
        </p:txBody>
      </p:sp>
      <p:pic>
        <p:nvPicPr>
          <p:cNvPr id="31" name="圖片 30" descr="一張含有 黃色 的圖片&#10;&#10;自動產生的描述">
            <a:extLst>
              <a:ext uri="{FF2B5EF4-FFF2-40B4-BE49-F238E27FC236}">
                <a16:creationId xmlns:a16="http://schemas.microsoft.com/office/drawing/2014/main" id="{60F67588-8C82-24DB-4074-81DA3FCB5B2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51204" y="3305454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1383DE-C8F0-CF28-5B73-68D29BEF029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425" y="3306388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圖片 34" descr="一張含有 綠色 的圖片&#10;&#10;自動產生的描述">
            <a:extLst>
              <a:ext uri="{FF2B5EF4-FFF2-40B4-BE49-F238E27FC236}">
                <a16:creationId xmlns:a16="http://schemas.microsoft.com/office/drawing/2014/main" id="{DB1A52E1-AE15-F30E-8534-8D2BC5B35DC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838703" y="3305069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圖片 36" descr="一張含有 紅色, 胭脂紅 的圖片&#10;&#10;自動產生的描述">
            <a:extLst>
              <a:ext uri="{FF2B5EF4-FFF2-40B4-BE49-F238E27FC236}">
                <a16:creationId xmlns:a16="http://schemas.microsoft.com/office/drawing/2014/main" id="{DCB17E10-AAD9-B9CB-64FE-2CF614D6917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270425" y="3550043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A3E17F5-FBC6-E84A-7065-9B587E01C341}"/>
              </a:ext>
            </a:extLst>
          </p:cNvPr>
          <p:cNvSpPr txBox="1"/>
          <p:nvPr/>
        </p:nvSpPr>
        <p:spPr>
          <a:xfrm>
            <a:off x="7667457" y="4154409"/>
            <a:ext cx="372825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600" dirty="0">
                <a:solidFill>
                  <a:schemeClr val="bg1"/>
                </a:solidFill>
              </a:rPr>
              <a:t>重置</a:t>
            </a:r>
          </a:p>
        </p:txBody>
      </p:sp>
      <p:pic>
        <p:nvPicPr>
          <p:cNvPr id="45" name="圖片 44" descr="一張含有 黑色, 螢幕擷取畫面 的圖片&#10;&#10;自動產生的描述">
            <a:extLst>
              <a:ext uri="{FF2B5EF4-FFF2-40B4-BE49-F238E27FC236}">
                <a16:creationId xmlns:a16="http://schemas.microsoft.com/office/drawing/2014/main" id="{781DFB5A-A898-0C13-A1BB-F17429C924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2433" y="2084133"/>
            <a:ext cx="814324" cy="261001"/>
          </a:xfrm>
          <a:prstGeom prst="rect">
            <a:avLst/>
          </a:prstGeom>
        </p:spPr>
      </p:pic>
      <p:pic>
        <p:nvPicPr>
          <p:cNvPr id="47" name="圖片 46" descr="一張含有 黑色, 螢幕擷取畫面, 設計 的圖片&#10;&#10;自動產生的描述">
            <a:extLst>
              <a:ext uri="{FF2B5EF4-FFF2-40B4-BE49-F238E27FC236}">
                <a16:creationId xmlns:a16="http://schemas.microsoft.com/office/drawing/2014/main" id="{06947A60-3645-D8F5-A4F8-31BA737F9E7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551204" y="3556485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9" name="圖片 48" descr="一張含有 創造力, 藝術 的圖片&#10;&#10;描述是以中可信度自動產生">
            <a:extLst>
              <a:ext uri="{FF2B5EF4-FFF2-40B4-BE49-F238E27FC236}">
                <a16:creationId xmlns:a16="http://schemas.microsoft.com/office/drawing/2014/main" id="{14D5756C-91CB-F163-C4E8-99167CA4985D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853869" y="3838049"/>
            <a:ext cx="180000" cy="1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B9D495-2FB0-7930-3875-79CD782A29A8}"/>
              </a:ext>
            </a:extLst>
          </p:cNvPr>
          <p:cNvSpPr txBox="1"/>
          <p:nvPr/>
        </p:nvSpPr>
        <p:spPr>
          <a:xfrm>
            <a:off x="7244096" y="2522669"/>
            <a:ext cx="321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2</a:t>
            </a:r>
            <a:endParaRPr kumimoji="1" lang="zh-TW" altLang="en-US" sz="105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6D23F6A-E4A1-E14D-EB69-17A5C3853589}"/>
              </a:ext>
            </a:extLst>
          </p:cNvPr>
          <p:cNvSpPr txBox="1"/>
          <p:nvPr/>
        </p:nvSpPr>
        <p:spPr>
          <a:xfrm>
            <a:off x="7505856" y="3241180"/>
            <a:ext cx="25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v</a:t>
            </a:r>
            <a:endParaRPr kumimoji="1" lang="zh-TW" altLang="en-US" sz="1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67396D0-49CF-C8B9-1A2E-018912895498}"/>
              </a:ext>
            </a:extLst>
          </p:cNvPr>
          <p:cNvSpPr txBox="1"/>
          <p:nvPr/>
        </p:nvSpPr>
        <p:spPr>
          <a:xfrm>
            <a:off x="7192958" y="2846147"/>
            <a:ext cx="948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>
                    <a:lumMod val="75000"/>
                  </a:schemeClr>
                </a:solidFill>
              </a:rPr>
              <a:t>unset</a:t>
            </a:r>
            <a:endParaRPr kumimoji="1" lang="zh-TW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68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556F7-7386-1126-CC0E-BCC5853E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編輯</a:t>
            </a:r>
            <a:r>
              <a:rPr kumimoji="1" lang="zh-TW" altLang="en-US" dirty="0">
                <a:solidFill>
                  <a:schemeClr val="tx1"/>
                </a:solidFill>
              </a:rPr>
              <a:t>－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pic>
        <p:nvPicPr>
          <p:cNvPr id="6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847194F-72B9-EE44-717C-75C37813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325" y="2080102"/>
            <a:ext cx="7543800" cy="365664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A353C7-5491-6521-6A88-E9691FBB2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pic>
        <p:nvPicPr>
          <p:cNvPr id="8" name="圖片 7" descr="一張含有 白色, 設計 的圖片&#10;&#10;自動產生的描述">
            <a:extLst>
              <a:ext uri="{FF2B5EF4-FFF2-40B4-BE49-F238E27FC236}">
                <a16:creationId xmlns:a16="http://schemas.microsoft.com/office/drawing/2014/main" id="{2439C67F-2E26-0F0D-5A1F-ACEC350E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055" y="2383043"/>
            <a:ext cx="423359" cy="1396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31DA03-E0BF-D9F9-538C-20B8D666ED2F}"/>
              </a:ext>
            </a:extLst>
          </p:cNvPr>
          <p:cNvSpPr txBox="1"/>
          <p:nvPr/>
        </p:nvSpPr>
        <p:spPr>
          <a:xfrm>
            <a:off x="7126941" y="2345134"/>
            <a:ext cx="6400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座位名稱：</a:t>
            </a:r>
          </a:p>
        </p:txBody>
      </p:sp>
      <p:pic>
        <p:nvPicPr>
          <p:cNvPr id="13" name="圖片 12" descr="一張含有 白色, 設計 的圖片&#10;&#10;自動產生的描述">
            <a:extLst>
              <a:ext uri="{FF2B5EF4-FFF2-40B4-BE49-F238E27FC236}">
                <a16:creationId xmlns:a16="http://schemas.microsoft.com/office/drawing/2014/main" id="{8B183F8A-D1B3-0EAE-1C40-2CA309C28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193055" y="3835099"/>
            <a:ext cx="1219200" cy="11833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FD5D60-89B5-D5B5-DF0D-17CAF6D3D3AA}"/>
              </a:ext>
            </a:extLst>
          </p:cNvPr>
          <p:cNvSpPr txBox="1"/>
          <p:nvPr/>
        </p:nvSpPr>
        <p:spPr>
          <a:xfrm>
            <a:off x="7128093" y="3786543"/>
            <a:ext cx="67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座位狀態：</a:t>
            </a:r>
          </a:p>
        </p:txBody>
      </p:sp>
      <p:pic>
        <p:nvPicPr>
          <p:cNvPr id="16" name="圖片 15" descr="一張含有 白色, 設計 的圖片&#10;&#10;自動產生的描述">
            <a:extLst>
              <a:ext uri="{FF2B5EF4-FFF2-40B4-BE49-F238E27FC236}">
                <a16:creationId xmlns:a16="http://schemas.microsoft.com/office/drawing/2014/main" id="{94EA15B4-392A-B8B1-E52F-D8CD65463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157422" y="4331345"/>
            <a:ext cx="1219200" cy="361678"/>
          </a:xfrm>
          <a:prstGeom prst="rect">
            <a:avLst/>
          </a:prstGeom>
        </p:spPr>
      </p:pic>
      <p:pic>
        <p:nvPicPr>
          <p:cNvPr id="18" name="圖片 17" descr="一張含有 白色, 設計 的圖片&#10;&#10;自動產生的描述">
            <a:extLst>
              <a:ext uri="{FF2B5EF4-FFF2-40B4-BE49-F238E27FC236}">
                <a16:creationId xmlns:a16="http://schemas.microsoft.com/office/drawing/2014/main" id="{01B46F6B-E384-06A0-04B3-9F4BF1072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327" y="4226984"/>
            <a:ext cx="1114289" cy="9320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BB683EC-C1BF-8256-8BAA-FF3058EAD4B3}"/>
              </a:ext>
            </a:extLst>
          </p:cNvPr>
          <p:cNvSpPr/>
          <p:nvPr/>
        </p:nvSpPr>
        <p:spPr>
          <a:xfrm>
            <a:off x="2859676" y="3479178"/>
            <a:ext cx="564562" cy="2431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1D4879-0A03-E86A-CB95-73A38E62B7E7}"/>
              </a:ext>
            </a:extLst>
          </p:cNvPr>
          <p:cNvSpPr/>
          <p:nvPr/>
        </p:nvSpPr>
        <p:spPr>
          <a:xfrm>
            <a:off x="2859676" y="3735088"/>
            <a:ext cx="564562" cy="243188"/>
          </a:xfrm>
          <a:prstGeom prst="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2" name="圖片 21" descr="一張含有 白色, 設計 的圖片&#10;&#10;自動產生的描述">
            <a:extLst>
              <a:ext uri="{FF2B5EF4-FFF2-40B4-BE49-F238E27FC236}">
                <a16:creationId xmlns:a16="http://schemas.microsoft.com/office/drawing/2014/main" id="{40D19F40-83BB-1309-2702-BD3384F22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4435" y="2742816"/>
            <a:ext cx="1219199" cy="1405671"/>
          </a:xfrm>
          <a:prstGeom prst="rect">
            <a:avLst/>
          </a:prstGeom>
        </p:spPr>
      </p:pic>
      <p:pic>
        <p:nvPicPr>
          <p:cNvPr id="24" name="圖片 23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6EEC0E21-3139-93DC-4771-C358A68D0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422" y="2746906"/>
            <a:ext cx="1311265" cy="31220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C1BE3FA-E350-99A3-B9E3-1791B87C7002}"/>
              </a:ext>
            </a:extLst>
          </p:cNvPr>
          <p:cNvSpPr txBox="1"/>
          <p:nvPr/>
        </p:nvSpPr>
        <p:spPr>
          <a:xfrm>
            <a:off x="7157422" y="3071457"/>
            <a:ext cx="67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/>
              <a:t>狀態</a:t>
            </a:r>
          </a:p>
        </p:txBody>
      </p:sp>
      <p:pic>
        <p:nvPicPr>
          <p:cNvPr id="31" name="圖片 30" descr="一張含有 黃色 的圖片&#10;&#10;自動產生的描述">
            <a:extLst>
              <a:ext uri="{FF2B5EF4-FFF2-40B4-BE49-F238E27FC236}">
                <a16:creationId xmlns:a16="http://schemas.microsoft.com/office/drawing/2014/main" id="{60F67588-8C82-24DB-4074-81DA3FCB5B2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51204" y="3305454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1383DE-C8F0-CF28-5B73-68D29BEF029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425" y="3306388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圖片 34" descr="一張含有 綠色 的圖片&#10;&#10;自動產生的描述">
            <a:extLst>
              <a:ext uri="{FF2B5EF4-FFF2-40B4-BE49-F238E27FC236}">
                <a16:creationId xmlns:a16="http://schemas.microsoft.com/office/drawing/2014/main" id="{DB1A52E1-AE15-F30E-8534-8D2BC5B35DC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838703" y="3305069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圖片 36" descr="一張含有 紅色, 胭脂紅 的圖片&#10;&#10;自動產生的描述">
            <a:extLst>
              <a:ext uri="{FF2B5EF4-FFF2-40B4-BE49-F238E27FC236}">
                <a16:creationId xmlns:a16="http://schemas.microsoft.com/office/drawing/2014/main" id="{DCB17E10-AAD9-B9CB-64FE-2CF614D6917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270425" y="3550043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D6B7916-9E47-C1B0-CD7A-9F628D35ACEE}"/>
              </a:ext>
            </a:extLst>
          </p:cNvPr>
          <p:cNvSpPr txBox="1"/>
          <p:nvPr/>
        </p:nvSpPr>
        <p:spPr>
          <a:xfrm>
            <a:off x="7244096" y="2522669"/>
            <a:ext cx="321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/>
              <a:t>2</a:t>
            </a:r>
            <a:endParaRPr kumimoji="1" lang="zh-TW" altLang="en-US" sz="105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4962C0C-DA42-3CAB-3C0A-C7055E2EE64B}"/>
              </a:ext>
            </a:extLst>
          </p:cNvPr>
          <p:cNvSpPr txBox="1"/>
          <p:nvPr/>
        </p:nvSpPr>
        <p:spPr>
          <a:xfrm>
            <a:off x="7192958" y="2846147"/>
            <a:ext cx="948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00" dirty="0">
                <a:solidFill>
                  <a:schemeClr val="bg1">
                    <a:lumMod val="75000"/>
                  </a:schemeClr>
                </a:solidFill>
              </a:rPr>
              <a:t>unset</a:t>
            </a:r>
            <a:endParaRPr kumimoji="1" lang="zh-TW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A04A8F0-A766-7117-24F4-97072D8BC56E}"/>
              </a:ext>
            </a:extLst>
          </p:cNvPr>
          <p:cNvSpPr txBox="1"/>
          <p:nvPr/>
        </p:nvSpPr>
        <p:spPr>
          <a:xfrm>
            <a:off x="7505856" y="3241180"/>
            <a:ext cx="25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v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01A071A-09E6-4959-3EDB-232878202C6E}"/>
              </a:ext>
            </a:extLst>
          </p:cNvPr>
          <p:cNvSpPr txBox="1"/>
          <p:nvPr/>
        </p:nvSpPr>
        <p:spPr>
          <a:xfrm>
            <a:off x="7667457" y="4154409"/>
            <a:ext cx="372825" cy="18466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600" dirty="0">
                <a:solidFill>
                  <a:schemeClr val="bg1"/>
                </a:solidFill>
              </a:rPr>
              <a:t>重置</a:t>
            </a:r>
          </a:p>
        </p:txBody>
      </p:sp>
      <p:pic>
        <p:nvPicPr>
          <p:cNvPr id="7" name="圖片 6" descr="一張含有 黑色, 螢幕擷取畫面 的圖片&#10;&#10;自動產生的描述">
            <a:extLst>
              <a:ext uri="{FF2B5EF4-FFF2-40B4-BE49-F238E27FC236}">
                <a16:creationId xmlns:a16="http://schemas.microsoft.com/office/drawing/2014/main" id="{D6D0068B-7B10-2531-ADF0-3AB4FE3DAB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2433" y="2084133"/>
            <a:ext cx="814324" cy="261001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CD99EC57-08D6-F6BE-EF9C-B55ECBE2CC65}"/>
              </a:ext>
            </a:extLst>
          </p:cNvPr>
          <p:cNvSpPr/>
          <p:nvPr/>
        </p:nvSpPr>
        <p:spPr>
          <a:xfrm>
            <a:off x="6772225" y="2203204"/>
            <a:ext cx="1696462" cy="269150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F12252-F1C4-C207-55CD-01AC664A12AF}"/>
              </a:ext>
            </a:extLst>
          </p:cNvPr>
          <p:cNvSpPr txBox="1"/>
          <p:nvPr/>
        </p:nvSpPr>
        <p:spPr>
          <a:xfrm>
            <a:off x="5075871" y="5071645"/>
            <a:ext cx="2284554" cy="36933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選取座位更新資訊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D7FD615-343B-9AEC-DB00-CBC6975AAA3A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 flipH="1">
            <a:off x="6218148" y="4500547"/>
            <a:ext cx="802518" cy="5710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一張含有 黑色, 螢幕擷取畫面, 設計 的圖片&#10;&#10;自動產生的描述">
            <a:extLst>
              <a:ext uri="{FF2B5EF4-FFF2-40B4-BE49-F238E27FC236}">
                <a16:creationId xmlns:a16="http://schemas.microsoft.com/office/drawing/2014/main" id="{4C23839D-6AE1-16F7-F0A1-9A2F8F5F04F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551204" y="3556485"/>
            <a:ext cx="180000" cy="1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圖片 20" descr="一張含有 創造力, 藝術 的圖片&#10;&#10;描述是以中可信度自動產生">
            <a:extLst>
              <a:ext uri="{FF2B5EF4-FFF2-40B4-BE49-F238E27FC236}">
                <a16:creationId xmlns:a16="http://schemas.microsoft.com/office/drawing/2014/main" id="{096E297D-139E-F52A-31EF-F22162196DE8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853869" y="3838049"/>
            <a:ext cx="180000" cy="1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48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FA986-B47D-C4E2-AF01-EE9C14A0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 anchor="b">
            <a:normAutofit/>
          </a:bodyPr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啟動器連動</a:t>
            </a:r>
          </a:p>
        </p:txBody>
      </p:sp>
      <p:pic>
        <p:nvPicPr>
          <p:cNvPr id="6" name="內容版面配置區 5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B2682364-C364-E66C-6FB6-4E5BDA6A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65" y="1273509"/>
            <a:ext cx="4489588" cy="3838598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C19D1-371F-C6EC-5E88-984A1F85E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11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BE659B-4755-E99B-D7D0-1E95ACDD81BA}"/>
              </a:ext>
            </a:extLst>
          </p:cNvPr>
          <p:cNvSpPr txBox="1"/>
          <p:nvPr/>
        </p:nvSpPr>
        <p:spPr>
          <a:xfrm>
            <a:off x="550844" y="3192808"/>
            <a:ext cx="14211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Iam17</a:t>
            </a:r>
            <a:endParaRPr kumimoji="1" lang="zh-TW" altLang="en-US" sz="1600" dirty="0"/>
          </a:p>
        </p:txBody>
      </p:sp>
      <p:pic>
        <p:nvPicPr>
          <p:cNvPr id="13" name="圖片 12" descr="一張含有 文字, 字型, 數字, 螢幕擷取畫面 的圖片&#10;&#10;自動產生的描述">
            <a:extLst>
              <a:ext uri="{FF2B5EF4-FFF2-40B4-BE49-F238E27FC236}">
                <a16:creationId xmlns:a16="http://schemas.microsoft.com/office/drawing/2014/main" id="{8FFE5468-9242-B132-20AC-6D89F14D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05" y="4441268"/>
            <a:ext cx="5879368" cy="19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字型, 數字, 螢幕擷取畫面 的圖片&#10;&#10;自動產生的描述">
            <a:extLst>
              <a:ext uri="{FF2B5EF4-FFF2-40B4-BE49-F238E27FC236}">
                <a16:creationId xmlns:a16="http://schemas.microsoft.com/office/drawing/2014/main" id="{F9E5F945-9802-16D1-DA4C-72875577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79" y="4356920"/>
            <a:ext cx="5879368" cy="19357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0AFA986-B47D-C4E2-AF01-EE9C14A0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 anchor="b">
            <a:normAutofit/>
          </a:bodyPr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啟動器連動</a:t>
            </a:r>
            <a:r>
              <a:rPr kumimoji="1" lang="zh-TW" altLang="en-US" dirty="0">
                <a:solidFill>
                  <a:schemeClr val="tx1"/>
                </a:solidFill>
              </a:rPr>
              <a:t>－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pic>
        <p:nvPicPr>
          <p:cNvPr id="6" name="內容版面配置區 5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B2682364-C364-E66C-6FB6-4E5BDA6A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465" y="1273509"/>
            <a:ext cx="4489588" cy="3838598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C19D1-371F-C6EC-5E88-984A1F85E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12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BE659B-4755-E99B-D7D0-1E95ACDD81BA}"/>
              </a:ext>
            </a:extLst>
          </p:cNvPr>
          <p:cNvSpPr txBox="1"/>
          <p:nvPr/>
        </p:nvSpPr>
        <p:spPr>
          <a:xfrm>
            <a:off x="550844" y="3192808"/>
            <a:ext cx="14211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Iam17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485AAB-1CE4-D84C-3391-22D335E711A4}"/>
              </a:ext>
            </a:extLst>
          </p:cNvPr>
          <p:cNvSpPr txBox="1"/>
          <p:nvPr/>
        </p:nvSpPr>
        <p:spPr>
          <a:xfrm>
            <a:off x="1735415" y="2900420"/>
            <a:ext cx="54974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</a:rPr>
              <a:t>在</a:t>
            </a:r>
            <a:r>
              <a:rPr kumimoji="1" lang="en-US" altLang="zh-TW" sz="2400" dirty="0">
                <a:solidFill>
                  <a:srgbClr val="FF0000"/>
                </a:solidFill>
              </a:rPr>
              <a:t>Party</a:t>
            </a:r>
            <a:r>
              <a:rPr kumimoji="1" lang="zh-TW" altLang="en-US" sz="2400" dirty="0">
                <a:solidFill>
                  <a:srgbClr val="FF0000"/>
                </a:solidFill>
              </a:rPr>
              <a:t>啟動器中輸入，教室</a:t>
            </a:r>
            <a:r>
              <a:rPr kumimoji="1" lang="en-US" altLang="zh-TW" sz="2400" dirty="0">
                <a:solidFill>
                  <a:srgbClr val="FF0000"/>
                </a:solidFill>
              </a:rPr>
              <a:t>token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44BE8B7-3B12-2B4A-2068-F2BDD6DC8D15}"/>
              </a:ext>
            </a:extLst>
          </p:cNvPr>
          <p:cNvSpPr/>
          <p:nvPr/>
        </p:nvSpPr>
        <p:spPr>
          <a:xfrm>
            <a:off x="358862" y="2976494"/>
            <a:ext cx="1536040" cy="8483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E15368E-B71D-7AC8-B369-531B33342CE9}"/>
              </a:ext>
            </a:extLst>
          </p:cNvPr>
          <p:cNvSpPr/>
          <p:nvPr/>
        </p:nvSpPr>
        <p:spPr>
          <a:xfrm>
            <a:off x="6731306" y="5537464"/>
            <a:ext cx="760164" cy="4214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E5041F32-D0E9-FAFD-85C4-5228AF85ADD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94902" y="3400644"/>
            <a:ext cx="4836404" cy="2347561"/>
          </a:xfrm>
          <a:prstGeom prst="bentConnector3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A6183E3-AAEB-B44C-C54D-33DCA5E658B8}"/>
              </a:ext>
            </a:extLst>
          </p:cNvPr>
          <p:cNvSpPr/>
          <p:nvPr/>
        </p:nvSpPr>
        <p:spPr>
          <a:xfrm>
            <a:off x="6707488" y="5112107"/>
            <a:ext cx="895933" cy="1355074"/>
          </a:xfrm>
          <a:prstGeom prst="rect">
            <a:avLst/>
          </a:prstGeom>
          <a:noFill/>
          <a:ln w="25400">
            <a:solidFill>
              <a:srgbClr val="259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AF320E-83AE-FF69-9B8B-8668D2C5AD42}"/>
              </a:ext>
            </a:extLst>
          </p:cNvPr>
          <p:cNvSpPr/>
          <p:nvPr/>
        </p:nvSpPr>
        <p:spPr>
          <a:xfrm>
            <a:off x="8267346" y="5537464"/>
            <a:ext cx="662118" cy="769676"/>
          </a:xfrm>
          <a:prstGeom prst="rect">
            <a:avLst/>
          </a:prstGeom>
          <a:noFill/>
          <a:ln w="25400">
            <a:solidFill>
              <a:srgbClr val="259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9462F13D-AB1A-5C33-3679-AFE2C3A14E97}"/>
              </a:ext>
            </a:extLst>
          </p:cNvPr>
          <p:cNvCxnSpPr>
            <a:stCxn id="20" idx="0"/>
            <a:endCxn id="21" idx="0"/>
          </p:cNvCxnSpPr>
          <p:nvPr/>
        </p:nvCxnSpPr>
        <p:spPr>
          <a:xfrm rot="16200000" flipH="1">
            <a:off x="7664251" y="4603310"/>
            <a:ext cx="425357" cy="1442950"/>
          </a:xfrm>
          <a:prstGeom prst="bentConnector3">
            <a:avLst>
              <a:gd name="adj1" fmla="val -53743"/>
            </a:avLst>
          </a:prstGeom>
          <a:ln>
            <a:solidFill>
              <a:srgbClr val="2590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5F1EF3-480D-6C94-E2AD-BBEC5C5A63B6}"/>
              </a:ext>
            </a:extLst>
          </p:cNvPr>
          <p:cNvSpPr txBox="1"/>
          <p:nvPr/>
        </p:nvSpPr>
        <p:spPr>
          <a:xfrm>
            <a:off x="7311906" y="4382558"/>
            <a:ext cx="955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>
                <a:solidFill>
                  <a:srgbClr val="259052"/>
                </a:solidFill>
              </a:rPr>
              <a:t>token</a:t>
            </a:r>
            <a:r>
              <a:rPr kumimoji="1" lang="zh-TW" altLang="en-US" sz="1000" dirty="0">
                <a:solidFill>
                  <a:srgbClr val="259052"/>
                </a:solidFill>
              </a:rPr>
              <a:t>生成：</a:t>
            </a:r>
            <a:endParaRPr kumimoji="1" lang="en-US" altLang="zh-TW" sz="1000" dirty="0">
              <a:solidFill>
                <a:srgbClr val="259052"/>
              </a:solidFill>
            </a:endParaRPr>
          </a:p>
          <a:p>
            <a:r>
              <a:rPr kumimoji="1" lang="zh-TW" altLang="en-US" sz="1000" dirty="0">
                <a:solidFill>
                  <a:srgbClr val="259052"/>
                </a:solidFill>
              </a:rPr>
              <a:t>。唯一</a:t>
            </a:r>
            <a:endParaRPr kumimoji="1" lang="en-US" altLang="zh-TW" sz="1000" dirty="0">
              <a:solidFill>
                <a:srgbClr val="259052"/>
              </a:solidFill>
            </a:endParaRPr>
          </a:p>
          <a:p>
            <a:r>
              <a:rPr kumimoji="1" lang="zh-TW" altLang="en-US" sz="1000" dirty="0">
                <a:solidFill>
                  <a:srgbClr val="259052"/>
                </a:solidFill>
              </a:rPr>
              <a:t>。有時限</a:t>
            </a:r>
            <a:endParaRPr kumimoji="1" lang="en-US" altLang="zh-TW" sz="1000" dirty="0">
              <a:solidFill>
                <a:srgbClr val="259052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FD6E8D0F-4CBF-BF10-8951-C04D100E1008}"/>
              </a:ext>
            </a:extLst>
          </p:cNvPr>
          <p:cNvSpPr/>
          <p:nvPr/>
        </p:nvSpPr>
        <p:spPr>
          <a:xfrm>
            <a:off x="2133600" y="3824794"/>
            <a:ext cx="1393370" cy="5577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130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32F73-4D1D-4D2E-05ED-890FA7A6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 anchor="b">
            <a:normAutofit/>
          </a:bodyPr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啟動器連動</a:t>
            </a:r>
            <a:r>
              <a:rPr kumimoji="1" lang="zh-TW" altLang="en-US" dirty="0"/>
              <a:t>－</a:t>
            </a:r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編輯</a:t>
            </a:r>
          </a:p>
        </p:txBody>
      </p:sp>
      <p:pic>
        <p:nvPicPr>
          <p:cNvPr id="5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4A2121E-081C-375B-BA6B-C1020199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80102"/>
            <a:ext cx="7543800" cy="3656647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C0869-87CC-8747-8E1F-9F8B8DE38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13</a:t>
            </a:fld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3F8036-4987-97AB-5FF3-2D74837C6057}"/>
              </a:ext>
            </a:extLst>
          </p:cNvPr>
          <p:cNvSpPr/>
          <p:nvPr/>
        </p:nvSpPr>
        <p:spPr>
          <a:xfrm>
            <a:off x="2859676" y="3479178"/>
            <a:ext cx="564562" cy="2431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 descr="一張含有 白色, 設計 的圖片&#10;&#10;自動產生的描述">
            <a:extLst>
              <a:ext uri="{FF2B5EF4-FFF2-40B4-BE49-F238E27FC236}">
                <a16:creationId xmlns:a16="http://schemas.microsoft.com/office/drawing/2014/main" id="{9484484B-CCA1-A12A-B17B-5A747F55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27" y="4226984"/>
            <a:ext cx="1114289" cy="9320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7F92C6-B769-53EB-4A79-07430CC58E88}"/>
              </a:ext>
            </a:extLst>
          </p:cNvPr>
          <p:cNvSpPr/>
          <p:nvPr/>
        </p:nvSpPr>
        <p:spPr>
          <a:xfrm>
            <a:off x="2859676" y="3735088"/>
            <a:ext cx="564562" cy="243188"/>
          </a:xfrm>
          <a:prstGeom prst="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56482B86-8824-6488-1ECF-F9C266CA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884" y="2405187"/>
            <a:ext cx="1231241" cy="2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32F73-4D1D-4D2E-05ED-890FA7A6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 anchor="b">
            <a:normAutofit/>
          </a:bodyPr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啟動器連動</a:t>
            </a:r>
            <a:r>
              <a:rPr kumimoji="1" lang="zh-TW" altLang="en-US" dirty="0"/>
              <a:t>－</a:t>
            </a:r>
            <a:r>
              <a:rPr kumimoji="1" lang="zh-TW" altLang="en-US" dirty="0">
                <a:solidFill>
                  <a:schemeClr val="accent2"/>
                </a:solidFill>
              </a:rPr>
              <a:t>編輯</a:t>
            </a:r>
            <a:r>
              <a:rPr kumimoji="1" lang="zh-TW" altLang="en-US" dirty="0">
                <a:solidFill>
                  <a:schemeClr val="tx1"/>
                </a:solidFill>
              </a:rPr>
              <a:t>－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pic>
        <p:nvPicPr>
          <p:cNvPr id="5" name="內容版面配置區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4A2121E-081C-375B-BA6B-C1020199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80102"/>
            <a:ext cx="7543800" cy="3656647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C0869-87CC-8747-8E1F-9F8B8DE38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14</a:t>
            </a:fld>
            <a:endParaRPr kumimoji="1" lang="zh-TW" altLang="en-US"/>
          </a:p>
        </p:txBody>
      </p:sp>
      <p:pic>
        <p:nvPicPr>
          <p:cNvPr id="6" name="圖片 5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AAA56DD7-749E-636A-A7D1-BFFB17CA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84" y="2405187"/>
            <a:ext cx="1231241" cy="22945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274561-7866-1E6B-D3AE-14B78E554385}"/>
              </a:ext>
            </a:extLst>
          </p:cNvPr>
          <p:cNvSpPr/>
          <p:nvPr/>
        </p:nvSpPr>
        <p:spPr>
          <a:xfrm>
            <a:off x="2859676" y="3479178"/>
            <a:ext cx="564562" cy="2431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D417F6-C17B-8138-D007-917E02B12A8A}"/>
              </a:ext>
            </a:extLst>
          </p:cNvPr>
          <p:cNvSpPr/>
          <p:nvPr/>
        </p:nvSpPr>
        <p:spPr>
          <a:xfrm>
            <a:off x="2859676" y="3735088"/>
            <a:ext cx="564562" cy="243188"/>
          </a:xfrm>
          <a:prstGeom prst="rect">
            <a:avLst/>
          </a:prstGeom>
          <a:solidFill>
            <a:srgbClr val="FF0000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一張含有 白色, 設計 的圖片&#10;&#10;自動產生的描述">
            <a:extLst>
              <a:ext uri="{FF2B5EF4-FFF2-40B4-BE49-F238E27FC236}">
                <a16:creationId xmlns:a16="http://schemas.microsoft.com/office/drawing/2014/main" id="{3F865065-ECBC-3121-0840-7197D733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327" y="4226984"/>
            <a:ext cx="1114289" cy="932078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A8A39495-189B-DA44-7A1E-B22A287ED6D7}"/>
              </a:ext>
            </a:extLst>
          </p:cNvPr>
          <p:cNvSpPr/>
          <p:nvPr/>
        </p:nvSpPr>
        <p:spPr>
          <a:xfrm>
            <a:off x="6842658" y="2737063"/>
            <a:ext cx="1663103" cy="5584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6601E2-9698-FF0D-8934-0636C3F7FFC2}"/>
              </a:ext>
            </a:extLst>
          </p:cNvPr>
          <p:cNvSpPr txBox="1"/>
          <p:nvPr/>
        </p:nvSpPr>
        <p:spPr>
          <a:xfrm>
            <a:off x="4594386" y="2504093"/>
            <a:ext cx="297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已有預設值，不能更動</a:t>
            </a:r>
          </a:p>
        </p:txBody>
      </p:sp>
    </p:spTree>
    <p:extLst>
      <p:ext uri="{BB962C8B-B14F-4D97-AF65-F5344CB8AC3E}">
        <p14:creationId xmlns:p14="http://schemas.microsoft.com/office/powerpoint/2010/main" val="53703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BD5BF-52E8-33A0-20CF-D659DE7B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新增測驗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D127DE-3B7A-41F6-4DCA-CF253CCC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pic>
        <p:nvPicPr>
          <p:cNvPr id="20" name="內容版面配置區 19" descr="一張含有 文字, 螢幕擷取畫面, 收據, 數字 的圖片&#10;&#10;自動產生的描述">
            <a:extLst>
              <a:ext uri="{FF2B5EF4-FFF2-40B4-BE49-F238E27FC236}">
                <a16:creationId xmlns:a16="http://schemas.microsoft.com/office/drawing/2014/main" id="{209F968E-DC08-665C-453C-590F3984B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273509"/>
            <a:ext cx="7543800" cy="3656551"/>
          </a:xfrm>
        </p:spPr>
      </p:pic>
      <p:pic>
        <p:nvPicPr>
          <p:cNvPr id="22" name="圖片 21" descr="一張含有 文字, 行, 螢幕擷取畫面 的圖片&#10;&#10;自動產生的描述">
            <a:extLst>
              <a:ext uri="{FF2B5EF4-FFF2-40B4-BE49-F238E27FC236}">
                <a16:creationId xmlns:a16="http://schemas.microsoft.com/office/drawing/2014/main" id="{A43BB43B-2B4F-18C0-3265-6A34183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2" y="4661874"/>
            <a:ext cx="7121615" cy="1669481"/>
          </a:xfrm>
          <a:prstGeom prst="rect">
            <a:avLst/>
          </a:prstGeom>
        </p:spPr>
      </p:pic>
      <p:pic>
        <p:nvPicPr>
          <p:cNvPr id="24" name="圖片 23" descr="一張含有 白色, 設計 的圖片&#10;&#10;自動產生的描述">
            <a:extLst>
              <a:ext uri="{FF2B5EF4-FFF2-40B4-BE49-F238E27FC236}">
                <a16:creationId xmlns:a16="http://schemas.microsoft.com/office/drawing/2014/main" id="{948272FD-1072-912D-3A93-7EE8020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6" y="3333619"/>
            <a:ext cx="6814806" cy="1435100"/>
          </a:xfrm>
          <a:prstGeom prst="rect">
            <a:avLst/>
          </a:prstGeom>
        </p:spPr>
      </p:pic>
      <p:pic>
        <p:nvPicPr>
          <p:cNvPr id="26" name="圖片 25" descr="一張含有 文字, 螢幕擷取畫面, 行, 白色 的圖片&#10;&#10;自動產生的描述">
            <a:extLst>
              <a:ext uri="{FF2B5EF4-FFF2-40B4-BE49-F238E27FC236}">
                <a16:creationId xmlns:a16="http://schemas.microsoft.com/office/drawing/2014/main" id="{0A4BA130-7F1F-EA5C-4901-FD56DD74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56" y="3787156"/>
            <a:ext cx="6814806" cy="984695"/>
          </a:xfrm>
          <a:prstGeom prst="rect">
            <a:avLst/>
          </a:prstGeom>
        </p:spPr>
      </p:pic>
      <p:pic>
        <p:nvPicPr>
          <p:cNvPr id="28" name="圖片 27" descr="一張含有 白色, 設計 的圖片&#10;&#10;自動產生的描述">
            <a:extLst>
              <a:ext uri="{FF2B5EF4-FFF2-40B4-BE49-F238E27FC236}">
                <a16:creationId xmlns:a16="http://schemas.microsoft.com/office/drawing/2014/main" id="{1236B089-39B4-726B-8872-BCE768CD0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1" y="2528572"/>
            <a:ext cx="6984782" cy="1079500"/>
          </a:xfrm>
          <a:prstGeom prst="rect">
            <a:avLst/>
          </a:prstGeom>
        </p:spPr>
      </p:pic>
      <p:pic>
        <p:nvPicPr>
          <p:cNvPr id="34" name="圖片 33" descr="一張含有 白色, 黑色, 設計 的圖片&#10;&#10;自動產生的描述">
            <a:extLst>
              <a:ext uri="{FF2B5EF4-FFF2-40B4-BE49-F238E27FC236}">
                <a16:creationId xmlns:a16="http://schemas.microsoft.com/office/drawing/2014/main" id="{51E19200-9978-517B-7655-2D48FB105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55" y="2124528"/>
            <a:ext cx="7047951" cy="45774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8763564-A973-A5C0-53C5-5C721BFF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853" y="2078848"/>
            <a:ext cx="6814806" cy="48348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3D6EF90-6ECC-19D5-28B3-5B34D0EC6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53" y="2482534"/>
            <a:ext cx="6780391" cy="57253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9AE929F-3E82-97EB-8EC0-102A526C1C1C}"/>
              </a:ext>
            </a:extLst>
          </p:cNvPr>
          <p:cNvSpPr txBox="1"/>
          <p:nvPr/>
        </p:nvSpPr>
        <p:spPr>
          <a:xfrm>
            <a:off x="1115333" y="2969272"/>
            <a:ext cx="1106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新增教室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F8A1E81-E5C9-4A1E-04E7-71DD03F98BBC}"/>
              </a:ext>
            </a:extLst>
          </p:cNvPr>
          <p:cNvSpPr/>
          <p:nvPr/>
        </p:nvSpPr>
        <p:spPr>
          <a:xfrm>
            <a:off x="168513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30E363-8223-3A95-1BFC-35403BD5A24C}"/>
              </a:ext>
            </a:extLst>
          </p:cNvPr>
          <p:cNvSpPr/>
          <p:nvPr/>
        </p:nvSpPr>
        <p:spPr>
          <a:xfrm>
            <a:off x="189877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A4DF26E-940F-1AE6-CD0D-F99EB3CFE22D}"/>
              </a:ext>
            </a:extLst>
          </p:cNvPr>
          <p:cNvSpPr txBox="1"/>
          <p:nvPr/>
        </p:nvSpPr>
        <p:spPr>
          <a:xfrm>
            <a:off x="1616830" y="2966140"/>
            <a:ext cx="266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是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A7C1D68-C902-239A-A392-50FD24715D29}"/>
              </a:ext>
            </a:extLst>
          </p:cNvPr>
          <p:cNvSpPr txBox="1"/>
          <p:nvPr/>
        </p:nvSpPr>
        <p:spPr>
          <a:xfrm>
            <a:off x="1822351" y="2959758"/>
            <a:ext cx="2333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B79F343-6286-24FF-FF77-E5AE7FD6A60B}"/>
              </a:ext>
            </a:extLst>
          </p:cNvPr>
          <p:cNvSpPr txBox="1"/>
          <p:nvPr/>
        </p:nvSpPr>
        <p:spPr>
          <a:xfrm>
            <a:off x="1119216" y="3174231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878BE24-1D95-5955-8345-15E65B2A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330487"/>
            <a:ext cx="6636646" cy="24875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06B4DE02-4203-0459-632B-905BA1E7CA74}"/>
              </a:ext>
            </a:extLst>
          </p:cNvPr>
          <p:cNvSpPr txBox="1"/>
          <p:nvPr/>
        </p:nvSpPr>
        <p:spPr>
          <a:xfrm>
            <a:off x="1135726" y="3569148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D51FB6AF-48FB-8B44-6971-19127B43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710625"/>
            <a:ext cx="6636646" cy="24875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50B7A342-47C3-4EA0-2886-4E8220784C0D}"/>
              </a:ext>
            </a:extLst>
          </p:cNvPr>
          <p:cNvSpPr txBox="1"/>
          <p:nvPr/>
        </p:nvSpPr>
        <p:spPr>
          <a:xfrm>
            <a:off x="1156725" y="3353106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8D52942-F9ED-047E-C479-05AA5C360855}"/>
              </a:ext>
            </a:extLst>
          </p:cNvPr>
          <p:cNvSpPr txBox="1"/>
          <p:nvPr/>
        </p:nvSpPr>
        <p:spPr>
          <a:xfrm>
            <a:off x="1148525" y="3738634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</p:spTree>
    <p:extLst>
      <p:ext uri="{BB962C8B-B14F-4D97-AF65-F5344CB8AC3E}">
        <p14:creationId xmlns:p14="http://schemas.microsoft.com/office/powerpoint/2010/main" val="207581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BD5BF-52E8-33A0-20CF-D659DE7B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新增測驗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D127DE-3B7A-41F6-4DCA-CF253CCC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  <p:pic>
        <p:nvPicPr>
          <p:cNvPr id="20" name="內容版面配置區 19" descr="一張含有 文字, 螢幕擷取畫面, 收據, 數字 的圖片&#10;&#10;自動產生的描述">
            <a:extLst>
              <a:ext uri="{FF2B5EF4-FFF2-40B4-BE49-F238E27FC236}">
                <a16:creationId xmlns:a16="http://schemas.microsoft.com/office/drawing/2014/main" id="{209F968E-DC08-665C-453C-590F3984B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273509"/>
            <a:ext cx="7543800" cy="3656551"/>
          </a:xfrm>
        </p:spPr>
      </p:pic>
      <p:pic>
        <p:nvPicPr>
          <p:cNvPr id="22" name="圖片 21" descr="一張含有 文字, 行, 螢幕擷取畫面 的圖片&#10;&#10;自動產生的描述">
            <a:extLst>
              <a:ext uri="{FF2B5EF4-FFF2-40B4-BE49-F238E27FC236}">
                <a16:creationId xmlns:a16="http://schemas.microsoft.com/office/drawing/2014/main" id="{A43BB43B-2B4F-18C0-3265-6A34183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2" y="4661874"/>
            <a:ext cx="7121615" cy="1669481"/>
          </a:xfrm>
          <a:prstGeom prst="rect">
            <a:avLst/>
          </a:prstGeom>
        </p:spPr>
      </p:pic>
      <p:pic>
        <p:nvPicPr>
          <p:cNvPr id="24" name="圖片 23" descr="一張含有 白色, 設計 的圖片&#10;&#10;自動產生的描述">
            <a:extLst>
              <a:ext uri="{FF2B5EF4-FFF2-40B4-BE49-F238E27FC236}">
                <a16:creationId xmlns:a16="http://schemas.microsoft.com/office/drawing/2014/main" id="{948272FD-1072-912D-3A93-7EE8020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6" y="3333619"/>
            <a:ext cx="6814806" cy="1435100"/>
          </a:xfrm>
          <a:prstGeom prst="rect">
            <a:avLst/>
          </a:prstGeom>
        </p:spPr>
      </p:pic>
      <p:pic>
        <p:nvPicPr>
          <p:cNvPr id="26" name="圖片 25" descr="一張含有 文字, 螢幕擷取畫面, 行, 白色 的圖片&#10;&#10;自動產生的描述">
            <a:extLst>
              <a:ext uri="{FF2B5EF4-FFF2-40B4-BE49-F238E27FC236}">
                <a16:creationId xmlns:a16="http://schemas.microsoft.com/office/drawing/2014/main" id="{0A4BA130-7F1F-EA5C-4901-FD56DD74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56" y="3787156"/>
            <a:ext cx="6814806" cy="984695"/>
          </a:xfrm>
          <a:prstGeom prst="rect">
            <a:avLst/>
          </a:prstGeom>
        </p:spPr>
      </p:pic>
      <p:pic>
        <p:nvPicPr>
          <p:cNvPr id="28" name="圖片 27" descr="一張含有 白色, 設計 的圖片&#10;&#10;自動產生的描述">
            <a:extLst>
              <a:ext uri="{FF2B5EF4-FFF2-40B4-BE49-F238E27FC236}">
                <a16:creationId xmlns:a16="http://schemas.microsoft.com/office/drawing/2014/main" id="{1236B089-39B4-726B-8872-BCE768CD0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1" y="2528572"/>
            <a:ext cx="6984782" cy="1079500"/>
          </a:xfrm>
          <a:prstGeom prst="rect">
            <a:avLst/>
          </a:prstGeom>
        </p:spPr>
      </p:pic>
      <p:pic>
        <p:nvPicPr>
          <p:cNvPr id="34" name="圖片 33" descr="一張含有 白色, 黑色, 設計 的圖片&#10;&#10;自動產生的描述">
            <a:extLst>
              <a:ext uri="{FF2B5EF4-FFF2-40B4-BE49-F238E27FC236}">
                <a16:creationId xmlns:a16="http://schemas.microsoft.com/office/drawing/2014/main" id="{51E19200-9978-517B-7655-2D48FB105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55" y="2124528"/>
            <a:ext cx="7047951" cy="45774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8763564-A973-A5C0-53C5-5C721BFF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853" y="2078848"/>
            <a:ext cx="6814806" cy="48348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3D6EF90-6ECC-19D5-28B3-5B34D0EC6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53" y="2482534"/>
            <a:ext cx="6780391" cy="57253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9AE929F-3E82-97EB-8EC0-102A526C1C1C}"/>
              </a:ext>
            </a:extLst>
          </p:cNvPr>
          <p:cNvSpPr txBox="1"/>
          <p:nvPr/>
        </p:nvSpPr>
        <p:spPr>
          <a:xfrm>
            <a:off x="1115333" y="2969272"/>
            <a:ext cx="1106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新增教室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F8A1E81-E5C9-4A1E-04E7-71DD03F98BBC}"/>
              </a:ext>
            </a:extLst>
          </p:cNvPr>
          <p:cNvSpPr/>
          <p:nvPr/>
        </p:nvSpPr>
        <p:spPr>
          <a:xfrm>
            <a:off x="168513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30E363-8223-3A95-1BFC-35403BD5A24C}"/>
              </a:ext>
            </a:extLst>
          </p:cNvPr>
          <p:cNvSpPr/>
          <p:nvPr/>
        </p:nvSpPr>
        <p:spPr>
          <a:xfrm>
            <a:off x="189877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A4DF26E-940F-1AE6-CD0D-F99EB3CFE22D}"/>
              </a:ext>
            </a:extLst>
          </p:cNvPr>
          <p:cNvSpPr txBox="1"/>
          <p:nvPr/>
        </p:nvSpPr>
        <p:spPr>
          <a:xfrm>
            <a:off x="1616830" y="2966140"/>
            <a:ext cx="266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是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A7C1D68-C902-239A-A392-50FD24715D29}"/>
              </a:ext>
            </a:extLst>
          </p:cNvPr>
          <p:cNvSpPr txBox="1"/>
          <p:nvPr/>
        </p:nvSpPr>
        <p:spPr>
          <a:xfrm>
            <a:off x="1822351" y="2959758"/>
            <a:ext cx="2333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B79F343-6286-24FF-FF77-E5AE7FD6A60B}"/>
              </a:ext>
            </a:extLst>
          </p:cNvPr>
          <p:cNvSpPr txBox="1"/>
          <p:nvPr/>
        </p:nvSpPr>
        <p:spPr>
          <a:xfrm>
            <a:off x="1119216" y="3174231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878BE24-1D95-5955-8345-15E65B2A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330487"/>
            <a:ext cx="6636646" cy="24875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06B4DE02-4203-0459-632B-905BA1E7CA74}"/>
              </a:ext>
            </a:extLst>
          </p:cNvPr>
          <p:cNvSpPr txBox="1"/>
          <p:nvPr/>
        </p:nvSpPr>
        <p:spPr>
          <a:xfrm>
            <a:off x="1135726" y="3569148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D51FB6AF-48FB-8B44-6971-19127B43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710625"/>
            <a:ext cx="6636646" cy="24875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50B7A342-47C3-4EA0-2886-4E8220784C0D}"/>
              </a:ext>
            </a:extLst>
          </p:cNvPr>
          <p:cNvSpPr txBox="1"/>
          <p:nvPr/>
        </p:nvSpPr>
        <p:spPr>
          <a:xfrm>
            <a:off x="1156725" y="3353106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D9403D-FF1A-E738-41FB-8837C43BDC34}"/>
              </a:ext>
            </a:extLst>
          </p:cNvPr>
          <p:cNvSpPr/>
          <p:nvPr/>
        </p:nvSpPr>
        <p:spPr>
          <a:xfrm>
            <a:off x="1084853" y="1701209"/>
            <a:ext cx="6750830" cy="8810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8FBDAC-254E-57EE-2F81-876CA53A170D}"/>
              </a:ext>
            </a:extLst>
          </p:cNvPr>
          <p:cNvSpPr txBox="1"/>
          <p:nvPr/>
        </p:nvSpPr>
        <p:spPr>
          <a:xfrm>
            <a:off x="3336295" y="1963561"/>
            <a:ext cx="182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2"/>
                </a:solidFill>
              </a:rPr>
              <a:t>複數班級的選項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200D49-9027-4E4C-21B2-80131214070D}"/>
              </a:ext>
            </a:extLst>
          </p:cNvPr>
          <p:cNvSpPr txBox="1"/>
          <p:nvPr/>
        </p:nvSpPr>
        <p:spPr>
          <a:xfrm>
            <a:off x="1148525" y="3738634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6A2BA3-4635-5ADC-32F9-5A1604DDB35B}"/>
              </a:ext>
            </a:extLst>
          </p:cNvPr>
          <p:cNvSpPr txBox="1"/>
          <p:nvPr/>
        </p:nvSpPr>
        <p:spPr>
          <a:xfrm>
            <a:off x="3423678" y="3246807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7030A0"/>
                </a:solidFill>
              </a:rPr>
              <a:t>教室選項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9D4F11-9AC1-3204-70FC-1DFFE7DB4CD7}"/>
              </a:ext>
            </a:extLst>
          </p:cNvPr>
          <p:cNvSpPr txBox="1"/>
          <p:nvPr/>
        </p:nvSpPr>
        <p:spPr>
          <a:xfrm>
            <a:off x="1011192" y="4531498"/>
            <a:ext cx="57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</a:rPr>
              <a:t>以上皆表示需要新增的內容「形式」待定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24D0D8A-07AC-F003-28B5-0F9DAF90D120}"/>
              </a:ext>
            </a:extLst>
          </p:cNvPr>
          <p:cNvSpPr/>
          <p:nvPr/>
        </p:nvSpPr>
        <p:spPr>
          <a:xfrm>
            <a:off x="1084853" y="2959758"/>
            <a:ext cx="6898562" cy="99962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722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BD5BF-52E8-33A0-20CF-D659DE7B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新增測驗</a:t>
            </a:r>
            <a:r>
              <a:rPr kumimoji="1" lang="en-US" altLang="zh-TW" dirty="0">
                <a:solidFill>
                  <a:schemeClr val="accent2"/>
                </a:solidFill>
              </a:rPr>
              <a:t>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教室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D127DE-3B7A-41F6-4DCA-CF253CCC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pic>
        <p:nvPicPr>
          <p:cNvPr id="20" name="內容版面配置區 19" descr="一張含有 文字, 螢幕擷取畫面, 收據, 數字 的圖片&#10;&#10;自動產生的描述">
            <a:extLst>
              <a:ext uri="{FF2B5EF4-FFF2-40B4-BE49-F238E27FC236}">
                <a16:creationId xmlns:a16="http://schemas.microsoft.com/office/drawing/2014/main" id="{209F968E-DC08-665C-453C-590F3984B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273509"/>
            <a:ext cx="7543800" cy="3656551"/>
          </a:xfrm>
        </p:spPr>
      </p:pic>
      <p:pic>
        <p:nvPicPr>
          <p:cNvPr id="22" name="圖片 21" descr="一張含有 文字, 行, 螢幕擷取畫面 的圖片&#10;&#10;自動產生的描述">
            <a:extLst>
              <a:ext uri="{FF2B5EF4-FFF2-40B4-BE49-F238E27FC236}">
                <a16:creationId xmlns:a16="http://schemas.microsoft.com/office/drawing/2014/main" id="{A43BB43B-2B4F-18C0-3265-6A34183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2" y="4661874"/>
            <a:ext cx="7121615" cy="1669481"/>
          </a:xfrm>
          <a:prstGeom prst="rect">
            <a:avLst/>
          </a:prstGeom>
        </p:spPr>
      </p:pic>
      <p:pic>
        <p:nvPicPr>
          <p:cNvPr id="24" name="圖片 23" descr="一張含有 白色, 設計 的圖片&#10;&#10;自動產生的描述">
            <a:extLst>
              <a:ext uri="{FF2B5EF4-FFF2-40B4-BE49-F238E27FC236}">
                <a16:creationId xmlns:a16="http://schemas.microsoft.com/office/drawing/2014/main" id="{948272FD-1072-912D-3A93-7EE8020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6" y="3333619"/>
            <a:ext cx="6814806" cy="1435100"/>
          </a:xfrm>
          <a:prstGeom prst="rect">
            <a:avLst/>
          </a:prstGeom>
        </p:spPr>
      </p:pic>
      <p:pic>
        <p:nvPicPr>
          <p:cNvPr id="26" name="圖片 25" descr="一張含有 文字, 螢幕擷取畫面, 行, 白色 的圖片&#10;&#10;自動產生的描述">
            <a:extLst>
              <a:ext uri="{FF2B5EF4-FFF2-40B4-BE49-F238E27FC236}">
                <a16:creationId xmlns:a16="http://schemas.microsoft.com/office/drawing/2014/main" id="{0A4BA130-7F1F-EA5C-4901-FD56DD74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56" y="3787156"/>
            <a:ext cx="6814806" cy="984695"/>
          </a:xfrm>
          <a:prstGeom prst="rect">
            <a:avLst/>
          </a:prstGeom>
        </p:spPr>
      </p:pic>
      <p:pic>
        <p:nvPicPr>
          <p:cNvPr id="28" name="圖片 27" descr="一張含有 白色, 設計 的圖片&#10;&#10;自動產生的描述">
            <a:extLst>
              <a:ext uri="{FF2B5EF4-FFF2-40B4-BE49-F238E27FC236}">
                <a16:creationId xmlns:a16="http://schemas.microsoft.com/office/drawing/2014/main" id="{1236B089-39B4-726B-8872-BCE768CD0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1" y="2528572"/>
            <a:ext cx="6984782" cy="1079500"/>
          </a:xfrm>
          <a:prstGeom prst="rect">
            <a:avLst/>
          </a:prstGeom>
        </p:spPr>
      </p:pic>
      <p:pic>
        <p:nvPicPr>
          <p:cNvPr id="34" name="圖片 33" descr="一張含有 白色, 黑色, 設計 的圖片&#10;&#10;自動產生的描述">
            <a:extLst>
              <a:ext uri="{FF2B5EF4-FFF2-40B4-BE49-F238E27FC236}">
                <a16:creationId xmlns:a16="http://schemas.microsoft.com/office/drawing/2014/main" id="{51E19200-9978-517B-7655-2D48FB105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55" y="2124528"/>
            <a:ext cx="7047951" cy="45774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8763564-A973-A5C0-53C5-5C721BFF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853" y="2078848"/>
            <a:ext cx="6814806" cy="48348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3D6EF90-6ECC-19D5-28B3-5B34D0EC6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53" y="2482534"/>
            <a:ext cx="6780391" cy="57253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9AE929F-3E82-97EB-8EC0-102A526C1C1C}"/>
              </a:ext>
            </a:extLst>
          </p:cNvPr>
          <p:cNvSpPr txBox="1"/>
          <p:nvPr/>
        </p:nvSpPr>
        <p:spPr>
          <a:xfrm>
            <a:off x="1115333" y="2969272"/>
            <a:ext cx="1106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新增教室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F8A1E81-E5C9-4A1E-04E7-71DD03F98BBC}"/>
              </a:ext>
            </a:extLst>
          </p:cNvPr>
          <p:cNvSpPr/>
          <p:nvPr/>
        </p:nvSpPr>
        <p:spPr>
          <a:xfrm>
            <a:off x="168513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30E363-8223-3A95-1BFC-35403BD5A24C}"/>
              </a:ext>
            </a:extLst>
          </p:cNvPr>
          <p:cNvSpPr/>
          <p:nvPr/>
        </p:nvSpPr>
        <p:spPr>
          <a:xfrm>
            <a:off x="189877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A4DF26E-940F-1AE6-CD0D-F99EB3CFE22D}"/>
              </a:ext>
            </a:extLst>
          </p:cNvPr>
          <p:cNvSpPr txBox="1"/>
          <p:nvPr/>
        </p:nvSpPr>
        <p:spPr>
          <a:xfrm>
            <a:off x="1616830" y="2966140"/>
            <a:ext cx="266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是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A7C1D68-C902-239A-A392-50FD24715D29}"/>
              </a:ext>
            </a:extLst>
          </p:cNvPr>
          <p:cNvSpPr txBox="1"/>
          <p:nvPr/>
        </p:nvSpPr>
        <p:spPr>
          <a:xfrm>
            <a:off x="1822351" y="2959758"/>
            <a:ext cx="2333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B79F343-6286-24FF-FF77-E5AE7FD6A60B}"/>
              </a:ext>
            </a:extLst>
          </p:cNvPr>
          <p:cNvSpPr txBox="1"/>
          <p:nvPr/>
        </p:nvSpPr>
        <p:spPr>
          <a:xfrm>
            <a:off x="1119216" y="3174231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878BE24-1D95-5955-8345-15E65B2A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330487"/>
            <a:ext cx="6636646" cy="24875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06B4DE02-4203-0459-632B-905BA1E7CA74}"/>
              </a:ext>
            </a:extLst>
          </p:cNvPr>
          <p:cNvSpPr txBox="1"/>
          <p:nvPr/>
        </p:nvSpPr>
        <p:spPr>
          <a:xfrm>
            <a:off x="1135726" y="3569148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D51FB6AF-48FB-8B44-6971-19127B43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710625"/>
            <a:ext cx="6636646" cy="24875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50B7A342-47C3-4EA0-2886-4E8220784C0D}"/>
              </a:ext>
            </a:extLst>
          </p:cNvPr>
          <p:cNvSpPr txBox="1"/>
          <p:nvPr/>
        </p:nvSpPr>
        <p:spPr>
          <a:xfrm>
            <a:off x="1156725" y="3353106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8D52942-F9ED-047E-C479-05AA5C360855}"/>
              </a:ext>
            </a:extLst>
          </p:cNvPr>
          <p:cNvSpPr txBox="1"/>
          <p:nvPr/>
        </p:nvSpPr>
        <p:spPr>
          <a:xfrm>
            <a:off x="1166816" y="3717372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DB7E10C-026F-48D8-30AC-C0A792B050DB}"/>
              </a:ext>
            </a:extLst>
          </p:cNvPr>
          <p:cNvSpPr/>
          <p:nvPr/>
        </p:nvSpPr>
        <p:spPr>
          <a:xfrm>
            <a:off x="1084853" y="2892213"/>
            <a:ext cx="1136792" cy="29250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D6F059-4C45-04E9-7E10-2E6F2457CD42}"/>
              </a:ext>
            </a:extLst>
          </p:cNvPr>
          <p:cNvSpPr txBox="1"/>
          <p:nvPr/>
        </p:nvSpPr>
        <p:spPr>
          <a:xfrm>
            <a:off x="533500" y="1106337"/>
            <a:ext cx="3673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accent2"/>
                </a:solidFill>
              </a:rPr>
              <a:t>選項影響下方的教室是否可選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082F97-9653-782D-AE71-A8502CE10D04}"/>
              </a:ext>
            </a:extLst>
          </p:cNvPr>
          <p:cNvSpPr/>
          <p:nvPr/>
        </p:nvSpPr>
        <p:spPr>
          <a:xfrm>
            <a:off x="3701297" y="1584847"/>
            <a:ext cx="5253050" cy="318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FA7A99-AC4D-7C23-3EB1-A44251D7ECC5}"/>
              </a:ext>
            </a:extLst>
          </p:cNvPr>
          <p:cNvSpPr/>
          <p:nvPr/>
        </p:nvSpPr>
        <p:spPr>
          <a:xfrm>
            <a:off x="3701297" y="1343293"/>
            <a:ext cx="5253050" cy="2462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教室選項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41D74D9-00CD-2189-98ED-6AF9BF76A8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2121" y="1690809"/>
            <a:ext cx="915965" cy="12023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9D8E37D-1BD5-8FDF-30BC-757676553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413" y="1710812"/>
            <a:ext cx="915965" cy="12023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6AF8FD6-8D16-39B6-02DB-73664E589E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0238" y="2967660"/>
            <a:ext cx="915965" cy="12023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A685A51-4D3A-A03E-63FE-12CD9B1198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6061" y="2957623"/>
            <a:ext cx="915965" cy="12023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EDBBDD1-E870-70F1-2E2A-8A5F904FA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9251" y="1687669"/>
            <a:ext cx="915965" cy="12023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DEE3BB2-8EF5-2C7E-29E4-C3CCD0A77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665" y="1670779"/>
            <a:ext cx="915965" cy="1202319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A3835E50-6800-1F33-3988-37A6C8A547B4}"/>
              </a:ext>
            </a:extLst>
          </p:cNvPr>
          <p:cNvSpPr/>
          <p:nvPr/>
        </p:nvSpPr>
        <p:spPr>
          <a:xfrm>
            <a:off x="1135726" y="3330487"/>
            <a:ext cx="1621021" cy="277585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156CB5E0-32E8-EF30-F75B-967604DE63DB}"/>
              </a:ext>
            </a:extLst>
          </p:cNvPr>
          <p:cNvCxnSpPr>
            <a:cxnSpLocks/>
            <a:stCxn id="29" idx="6"/>
            <a:endCxn id="12" idx="1"/>
          </p:cNvCxnSpPr>
          <p:nvPr/>
        </p:nvCxnSpPr>
        <p:spPr>
          <a:xfrm flipV="1">
            <a:off x="2756747" y="3176783"/>
            <a:ext cx="944550" cy="2916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B665AF0-0615-E547-02EC-1E4855C4C889}"/>
              </a:ext>
            </a:extLst>
          </p:cNvPr>
          <p:cNvSpPr txBox="1"/>
          <p:nvPr/>
        </p:nvSpPr>
        <p:spPr>
          <a:xfrm>
            <a:off x="2864781" y="1872469"/>
            <a:ext cx="602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點選後跳出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CC5879D-DAC4-B961-F06B-22E0C1EA2B44}"/>
              </a:ext>
            </a:extLst>
          </p:cNvPr>
          <p:cNvSpPr/>
          <p:nvPr/>
        </p:nvSpPr>
        <p:spPr>
          <a:xfrm>
            <a:off x="7640870" y="4473889"/>
            <a:ext cx="561642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chemeClr val="tx1"/>
                </a:solidFill>
              </a:rPr>
              <a:t>檢視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AE73169-1226-44B8-BAEB-5615877113F1}"/>
              </a:ext>
            </a:extLst>
          </p:cNvPr>
          <p:cNvSpPr/>
          <p:nvPr/>
        </p:nvSpPr>
        <p:spPr>
          <a:xfrm>
            <a:off x="8286674" y="4473889"/>
            <a:ext cx="561642" cy="2032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chemeClr val="tx1"/>
                </a:solidFill>
              </a:rPr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66274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BD5BF-52E8-33A0-20CF-D659DE7B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00" y="526645"/>
            <a:ext cx="7833260" cy="746864"/>
          </a:xfrm>
        </p:spPr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新增測驗</a:t>
            </a:r>
            <a:r>
              <a:rPr kumimoji="1" lang="en-US" altLang="zh-TW" dirty="0">
                <a:solidFill>
                  <a:schemeClr val="accent2"/>
                </a:solidFill>
              </a:rPr>
              <a:t>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教室選項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D127DE-3B7A-41F6-4DCA-CF253CCC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  <p:pic>
        <p:nvPicPr>
          <p:cNvPr id="20" name="內容版面配置區 19" descr="一張含有 文字, 螢幕擷取畫面, 收據, 數字 的圖片&#10;&#10;自動產生的描述">
            <a:extLst>
              <a:ext uri="{FF2B5EF4-FFF2-40B4-BE49-F238E27FC236}">
                <a16:creationId xmlns:a16="http://schemas.microsoft.com/office/drawing/2014/main" id="{209F968E-DC08-665C-453C-590F3984B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273509"/>
            <a:ext cx="7543800" cy="3656551"/>
          </a:xfrm>
        </p:spPr>
      </p:pic>
      <p:pic>
        <p:nvPicPr>
          <p:cNvPr id="22" name="圖片 21" descr="一張含有 文字, 行, 螢幕擷取畫面 的圖片&#10;&#10;自動產生的描述">
            <a:extLst>
              <a:ext uri="{FF2B5EF4-FFF2-40B4-BE49-F238E27FC236}">
                <a16:creationId xmlns:a16="http://schemas.microsoft.com/office/drawing/2014/main" id="{A43BB43B-2B4F-18C0-3265-6A34183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2" y="4661874"/>
            <a:ext cx="7121615" cy="1669481"/>
          </a:xfrm>
          <a:prstGeom prst="rect">
            <a:avLst/>
          </a:prstGeom>
        </p:spPr>
      </p:pic>
      <p:pic>
        <p:nvPicPr>
          <p:cNvPr id="24" name="圖片 23" descr="一張含有 白色, 設計 的圖片&#10;&#10;自動產生的描述">
            <a:extLst>
              <a:ext uri="{FF2B5EF4-FFF2-40B4-BE49-F238E27FC236}">
                <a16:creationId xmlns:a16="http://schemas.microsoft.com/office/drawing/2014/main" id="{948272FD-1072-912D-3A93-7EE8020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6" y="3333619"/>
            <a:ext cx="6814806" cy="1435100"/>
          </a:xfrm>
          <a:prstGeom prst="rect">
            <a:avLst/>
          </a:prstGeom>
        </p:spPr>
      </p:pic>
      <p:pic>
        <p:nvPicPr>
          <p:cNvPr id="26" name="圖片 25" descr="一張含有 文字, 螢幕擷取畫面, 行, 白色 的圖片&#10;&#10;自動產生的描述">
            <a:extLst>
              <a:ext uri="{FF2B5EF4-FFF2-40B4-BE49-F238E27FC236}">
                <a16:creationId xmlns:a16="http://schemas.microsoft.com/office/drawing/2014/main" id="{0A4BA130-7F1F-EA5C-4901-FD56DD74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56" y="3787156"/>
            <a:ext cx="6814806" cy="984695"/>
          </a:xfrm>
          <a:prstGeom prst="rect">
            <a:avLst/>
          </a:prstGeom>
        </p:spPr>
      </p:pic>
      <p:pic>
        <p:nvPicPr>
          <p:cNvPr id="28" name="圖片 27" descr="一張含有 白色, 設計 的圖片&#10;&#10;自動產生的描述">
            <a:extLst>
              <a:ext uri="{FF2B5EF4-FFF2-40B4-BE49-F238E27FC236}">
                <a16:creationId xmlns:a16="http://schemas.microsoft.com/office/drawing/2014/main" id="{1236B089-39B4-726B-8872-BCE768CD0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1" y="2528572"/>
            <a:ext cx="6984782" cy="1079500"/>
          </a:xfrm>
          <a:prstGeom prst="rect">
            <a:avLst/>
          </a:prstGeom>
        </p:spPr>
      </p:pic>
      <p:pic>
        <p:nvPicPr>
          <p:cNvPr id="34" name="圖片 33" descr="一張含有 白色, 黑色, 設計 的圖片&#10;&#10;自動產生的描述">
            <a:extLst>
              <a:ext uri="{FF2B5EF4-FFF2-40B4-BE49-F238E27FC236}">
                <a16:creationId xmlns:a16="http://schemas.microsoft.com/office/drawing/2014/main" id="{51E19200-9978-517B-7655-2D48FB105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55" y="2124528"/>
            <a:ext cx="7047951" cy="457749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8763564-A973-A5C0-53C5-5C721BFF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853" y="2078848"/>
            <a:ext cx="6814806" cy="48348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3D6EF90-6ECC-19D5-28B3-5B34D0EC6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53" y="2482534"/>
            <a:ext cx="6780391" cy="57253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9AE929F-3E82-97EB-8EC0-102A526C1C1C}"/>
              </a:ext>
            </a:extLst>
          </p:cNvPr>
          <p:cNvSpPr txBox="1"/>
          <p:nvPr/>
        </p:nvSpPr>
        <p:spPr>
          <a:xfrm>
            <a:off x="1115333" y="2969272"/>
            <a:ext cx="1106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新增教室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F8A1E81-E5C9-4A1E-04E7-71DD03F98BBC}"/>
              </a:ext>
            </a:extLst>
          </p:cNvPr>
          <p:cNvSpPr/>
          <p:nvPr/>
        </p:nvSpPr>
        <p:spPr>
          <a:xfrm>
            <a:off x="168513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30E363-8223-3A95-1BFC-35403BD5A24C}"/>
              </a:ext>
            </a:extLst>
          </p:cNvPr>
          <p:cNvSpPr/>
          <p:nvPr/>
        </p:nvSpPr>
        <p:spPr>
          <a:xfrm>
            <a:off x="1898770" y="2993355"/>
            <a:ext cx="135467" cy="136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A4DF26E-940F-1AE6-CD0D-F99EB3CFE22D}"/>
              </a:ext>
            </a:extLst>
          </p:cNvPr>
          <p:cNvSpPr txBox="1"/>
          <p:nvPr/>
        </p:nvSpPr>
        <p:spPr>
          <a:xfrm>
            <a:off x="1616830" y="2966140"/>
            <a:ext cx="266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是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A7C1D68-C902-239A-A392-50FD24715D29}"/>
              </a:ext>
            </a:extLst>
          </p:cNvPr>
          <p:cNvSpPr txBox="1"/>
          <p:nvPr/>
        </p:nvSpPr>
        <p:spPr>
          <a:xfrm>
            <a:off x="1822351" y="2959758"/>
            <a:ext cx="2333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800" dirty="0"/>
              <a:t>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B79F343-6286-24FF-FF77-E5AE7FD6A60B}"/>
              </a:ext>
            </a:extLst>
          </p:cNvPr>
          <p:cNvSpPr txBox="1"/>
          <p:nvPr/>
        </p:nvSpPr>
        <p:spPr>
          <a:xfrm>
            <a:off x="1119216" y="3174231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878BE24-1D95-5955-8345-15E65B2AF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330487"/>
            <a:ext cx="6636646" cy="24875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06B4DE02-4203-0459-632B-905BA1E7CA74}"/>
              </a:ext>
            </a:extLst>
          </p:cNvPr>
          <p:cNvSpPr txBox="1"/>
          <p:nvPr/>
        </p:nvSpPr>
        <p:spPr>
          <a:xfrm>
            <a:off x="1135726" y="3569148"/>
            <a:ext cx="4112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教室：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D51FB6AF-48FB-8B44-6971-19127B43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25" y="3710625"/>
            <a:ext cx="6636646" cy="248759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50B7A342-47C3-4EA0-2886-4E8220784C0D}"/>
              </a:ext>
            </a:extLst>
          </p:cNvPr>
          <p:cNvSpPr txBox="1"/>
          <p:nvPr/>
        </p:nvSpPr>
        <p:spPr>
          <a:xfrm>
            <a:off x="1156725" y="3353106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8D52942-F9ED-047E-C479-05AA5C360855}"/>
              </a:ext>
            </a:extLst>
          </p:cNvPr>
          <p:cNvSpPr txBox="1"/>
          <p:nvPr/>
        </p:nvSpPr>
        <p:spPr>
          <a:xfrm>
            <a:off x="1166816" y="3717372"/>
            <a:ext cx="64202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700" dirty="0"/>
              <a:t>選擇教室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082F97-9653-782D-AE71-A8502CE10D04}"/>
              </a:ext>
            </a:extLst>
          </p:cNvPr>
          <p:cNvSpPr/>
          <p:nvPr/>
        </p:nvSpPr>
        <p:spPr>
          <a:xfrm>
            <a:off x="3701297" y="1584847"/>
            <a:ext cx="5253050" cy="31838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FA7A99-AC4D-7C23-3EB1-A44251D7ECC5}"/>
              </a:ext>
            </a:extLst>
          </p:cNvPr>
          <p:cNvSpPr/>
          <p:nvPr/>
        </p:nvSpPr>
        <p:spPr>
          <a:xfrm>
            <a:off x="3701297" y="1343293"/>
            <a:ext cx="5253050" cy="2462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/>
              <a:t>教室選項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41D74D9-00CD-2189-98ED-6AF9BF76A8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2121" y="1690809"/>
            <a:ext cx="915965" cy="12023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9D8E37D-1BD5-8FDF-30BC-757676553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413" y="1710812"/>
            <a:ext cx="915965" cy="12023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6AF8FD6-8D16-39B6-02DB-73664E589E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0238" y="2967660"/>
            <a:ext cx="915965" cy="12023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A685A51-4D3A-A03E-63FE-12CD9B1198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6061" y="2957623"/>
            <a:ext cx="915965" cy="12023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EDBBDD1-E870-70F1-2E2A-8A5F904FA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9251" y="1687669"/>
            <a:ext cx="915965" cy="12023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DEE3BB2-8EF5-2C7E-29E4-C3CCD0A77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665" y="1670779"/>
            <a:ext cx="915965" cy="120231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CC5879D-DAC4-B961-F06B-22E0C1EA2B44}"/>
              </a:ext>
            </a:extLst>
          </p:cNvPr>
          <p:cNvSpPr/>
          <p:nvPr/>
        </p:nvSpPr>
        <p:spPr>
          <a:xfrm>
            <a:off x="7640870" y="4473889"/>
            <a:ext cx="561642" cy="20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chemeClr val="tx1"/>
                </a:solidFill>
              </a:rPr>
              <a:t>檢視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AE73169-1226-44B8-BAEB-5615877113F1}"/>
              </a:ext>
            </a:extLst>
          </p:cNvPr>
          <p:cNvSpPr/>
          <p:nvPr/>
        </p:nvSpPr>
        <p:spPr>
          <a:xfrm>
            <a:off x="8286674" y="4473889"/>
            <a:ext cx="561642" cy="2032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chemeClr val="tx1"/>
                </a:solidFill>
              </a:rPr>
              <a:t>確認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5BDBA-04C3-F50D-EABD-FAC4E73B4089}"/>
              </a:ext>
            </a:extLst>
          </p:cNvPr>
          <p:cNvSpPr/>
          <p:nvPr/>
        </p:nvSpPr>
        <p:spPr>
          <a:xfrm>
            <a:off x="3883310" y="1712409"/>
            <a:ext cx="993586" cy="11991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891D68-3E39-B6A7-9840-EA80BF32B5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65" y="3316736"/>
            <a:ext cx="5450994" cy="409727"/>
          </a:xfrm>
          <a:prstGeom prst="rect">
            <a:avLst/>
          </a:prstGeom>
        </p:spPr>
      </p:pic>
      <p:pic>
        <p:nvPicPr>
          <p:cNvPr id="15" name="圖片 14" descr="一張含有 圖表, Rectangle, 螢幕擷取畫面, 行 的圖片&#10;&#10;自動產生的描述">
            <a:extLst>
              <a:ext uri="{FF2B5EF4-FFF2-40B4-BE49-F238E27FC236}">
                <a16:creationId xmlns:a16="http://schemas.microsoft.com/office/drawing/2014/main" id="{75660460-94D8-B7F2-34E9-A03650ECA3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684307"/>
            <a:ext cx="5442348" cy="26310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BD98FF0-C8EE-31B2-C952-DFB6A687D6A6}"/>
              </a:ext>
            </a:extLst>
          </p:cNvPr>
          <p:cNvSpPr/>
          <p:nvPr/>
        </p:nvSpPr>
        <p:spPr>
          <a:xfrm>
            <a:off x="-5465" y="3353106"/>
            <a:ext cx="5442348" cy="2907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A550F8-CCB9-2084-1BE2-FE7F21058445}"/>
              </a:ext>
            </a:extLst>
          </p:cNvPr>
          <p:cNvSpPr txBox="1"/>
          <p:nvPr/>
        </p:nvSpPr>
        <p:spPr>
          <a:xfrm>
            <a:off x="2055734" y="3877692"/>
            <a:ext cx="310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3.</a:t>
            </a:r>
            <a:r>
              <a:rPr kumimoji="1" lang="zh-TW" altLang="en-US" b="1" dirty="0">
                <a:solidFill>
                  <a:srgbClr val="FF0000"/>
                </a:solidFill>
              </a:rPr>
              <a:t>視窗彈出呈現選擇的教室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26C6AF3-B5A3-76F4-0379-6525BA68782C}"/>
              </a:ext>
            </a:extLst>
          </p:cNvPr>
          <p:cNvSpPr/>
          <p:nvPr/>
        </p:nvSpPr>
        <p:spPr>
          <a:xfrm>
            <a:off x="7437665" y="4287251"/>
            <a:ext cx="915965" cy="575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3C9BF2F-43D0-F29D-CA2E-6CCCDF324ECF}"/>
              </a:ext>
            </a:extLst>
          </p:cNvPr>
          <p:cNvCxnSpPr>
            <a:endCxn id="16" idx="3"/>
          </p:cNvCxnSpPr>
          <p:nvPr/>
        </p:nvCxnSpPr>
        <p:spPr>
          <a:xfrm flipH="1">
            <a:off x="5436883" y="4570319"/>
            <a:ext cx="2000782" cy="2365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8CFE461-3775-FA36-E0EC-E117A81FB3B0}"/>
              </a:ext>
            </a:extLst>
          </p:cNvPr>
          <p:cNvSpPr txBox="1"/>
          <p:nvPr/>
        </p:nvSpPr>
        <p:spPr>
          <a:xfrm>
            <a:off x="2375481" y="1586348"/>
            <a:ext cx="2818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1.</a:t>
            </a:r>
            <a:r>
              <a:rPr kumimoji="1" lang="zh-TW" altLang="en-US" sz="2000" dirty="0">
                <a:solidFill>
                  <a:srgbClr val="FF0000"/>
                </a:solidFill>
              </a:rPr>
              <a:t>點選教室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0B8D0A4-4FC6-EA12-8070-43B615F01F9B}"/>
              </a:ext>
            </a:extLst>
          </p:cNvPr>
          <p:cNvSpPr txBox="1"/>
          <p:nvPr/>
        </p:nvSpPr>
        <p:spPr>
          <a:xfrm>
            <a:off x="7091284" y="3891352"/>
            <a:ext cx="12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2.</a:t>
            </a:r>
            <a:r>
              <a:rPr kumimoji="1" lang="zh-TW" altLang="en-US" dirty="0">
                <a:solidFill>
                  <a:srgbClr val="FF0000"/>
                </a:solidFill>
              </a:rPr>
              <a:t>點擊檢視</a:t>
            </a:r>
          </a:p>
        </p:txBody>
      </p:sp>
    </p:spTree>
    <p:extLst>
      <p:ext uri="{BB962C8B-B14F-4D97-AF65-F5344CB8AC3E}">
        <p14:creationId xmlns:p14="http://schemas.microsoft.com/office/powerpoint/2010/main" val="296362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59B98-1047-DFE1-95EB-6A93C505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異動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2B74F-C9D7-E4CA-AE43-4050DF6F8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教室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更動 － </a:t>
            </a:r>
            <a:r>
              <a:rPr kumimoji="1" lang="en-US" altLang="zh-TW" dirty="0">
                <a:hlinkClick r:id="rId3" action="ppaction://hlinksldjump"/>
              </a:rPr>
              <a:t>Party</a:t>
            </a:r>
            <a:r>
              <a:rPr kumimoji="1" lang="zh-TW" altLang="en-US" dirty="0">
                <a:hlinkClick r:id="rId3" action="ppaction://hlinksldjump"/>
              </a:rPr>
              <a:t>主選單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</a:t>
            </a:r>
            <a:r>
              <a:rPr kumimoji="1" lang="en-US" altLang="zh-TW" dirty="0"/>
              <a:t> </a:t>
            </a:r>
            <a:r>
              <a:rPr kumimoji="1" lang="zh-TW" altLang="en-US" dirty="0"/>
              <a:t>－ </a:t>
            </a:r>
            <a:r>
              <a:rPr kumimoji="1" lang="zh-TW" altLang="en-US" dirty="0">
                <a:hlinkClick r:id="rId4" action="ppaction://hlinksldjump"/>
              </a:rPr>
              <a:t>新增教室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 － </a:t>
            </a:r>
            <a:r>
              <a:rPr kumimoji="1" lang="zh-TW" altLang="en-US" dirty="0">
                <a:hlinkClick r:id="rId5" action="ppaction://hlinksldjump"/>
              </a:rPr>
              <a:t>教室列表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 － </a:t>
            </a:r>
            <a:r>
              <a:rPr kumimoji="1" lang="zh-TW" altLang="en-US" dirty="0">
                <a:hlinkClick r:id="rId6" action="ppaction://hlinksldjump"/>
              </a:rPr>
              <a:t>教室預覽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 － </a:t>
            </a:r>
            <a:r>
              <a:rPr kumimoji="1" lang="zh-TW" altLang="en-US" dirty="0">
                <a:hlinkClick r:id="rId7" action="ppaction://hlinksldjump"/>
              </a:rPr>
              <a:t>教室編輯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更動 － </a:t>
            </a:r>
            <a:r>
              <a:rPr kumimoji="1" lang="zh-TW" altLang="en-US" dirty="0">
                <a:hlinkClick r:id="rId8" action="ppaction://hlinksldjump"/>
              </a:rPr>
              <a:t>啟動器連動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測驗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更動 － </a:t>
            </a:r>
            <a:r>
              <a:rPr kumimoji="1" lang="zh-TW" altLang="en-US" dirty="0">
                <a:hlinkClick r:id="rId9" action="ppaction://hlinksldjump"/>
              </a:rPr>
              <a:t>新增測驗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更動 － </a:t>
            </a:r>
            <a:r>
              <a:rPr kumimoji="1" lang="zh-TW" altLang="en-US" dirty="0">
                <a:hlinkClick r:id="rId10" action="ppaction://hlinksldjump"/>
              </a:rPr>
              <a:t>檢視測驗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8CC9AC-3527-D6B8-C93D-1524AF8E8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168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1695DB-2CCB-031F-003D-D297DEF2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檢視測驗</a:t>
            </a:r>
            <a:endParaRPr kumimoji="1" lang="zh-TW" altLang="en-US" dirty="0"/>
          </a:p>
        </p:txBody>
      </p:sp>
      <p:pic>
        <p:nvPicPr>
          <p:cNvPr id="6" name="內容版面配置區 5" descr="一張含有 文字, 字型, 行, 收據 的圖片&#10;&#10;自動產生的描述">
            <a:extLst>
              <a:ext uri="{FF2B5EF4-FFF2-40B4-BE49-F238E27FC236}">
                <a16:creationId xmlns:a16="http://schemas.microsoft.com/office/drawing/2014/main" id="{C0B09A43-27FD-3677-2FB3-65C9A6C2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29842"/>
            <a:ext cx="7543800" cy="15502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33070-5DCF-0A27-B688-4963C5CBE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  <p:pic>
        <p:nvPicPr>
          <p:cNvPr id="10" name="圖片 9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EA6BB623-ADF2-5732-9DAB-7D9F9753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664912"/>
            <a:ext cx="7772400" cy="15281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6A0403-344E-2A12-1472-8F7FE0F9C135}"/>
              </a:ext>
            </a:extLst>
          </p:cNvPr>
          <p:cNvSpPr txBox="1"/>
          <p:nvPr/>
        </p:nvSpPr>
        <p:spPr>
          <a:xfrm>
            <a:off x="2673398" y="4739524"/>
            <a:ext cx="446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C00000"/>
                </a:solidFill>
              </a:rPr>
              <a:t>以結束測驗與兩者更改大致相同</a:t>
            </a:r>
          </a:p>
        </p:txBody>
      </p:sp>
    </p:spTree>
    <p:extLst>
      <p:ext uri="{BB962C8B-B14F-4D97-AF65-F5344CB8AC3E}">
        <p14:creationId xmlns:p14="http://schemas.microsoft.com/office/powerpoint/2010/main" val="65781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1695DB-2CCB-031F-003D-D297DEF2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檢視測驗</a:t>
            </a:r>
            <a:r>
              <a:rPr kumimoji="1" lang="en-US" altLang="zh-TW" dirty="0">
                <a:solidFill>
                  <a:schemeClr val="accent2"/>
                </a:solidFill>
              </a:rPr>
              <a:t> </a:t>
            </a:r>
            <a:r>
              <a:rPr kumimoji="1" lang="en-US" altLang="zh-TW" dirty="0"/>
              <a:t>–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  <a:endParaRPr kumimoji="1" lang="zh-TW" altLang="en-US" dirty="0"/>
          </a:p>
        </p:txBody>
      </p:sp>
      <p:pic>
        <p:nvPicPr>
          <p:cNvPr id="6" name="內容版面配置區 5" descr="一張含有 文字, 字型, 行, 收據 的圖片&#10;&#10;自動產生的描述">
            <a:extLst>
              <a:ext uri="{FF2B5EF4-FFF2-40B4-BE49-F238E27FC236}">
                <a16:creationId xmlns:a16="http://schemas.microsoft.com/office/drawing/2014/main" id="{C0B09A43-27FD-3677-2FB3-65C9A6C21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13079"/>
            <a:ext cx="7543800" cy="15502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33070-5DCF-0A27-B688-4963C5CBE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  <p:pic>
        <p:nvPicPr>
          <p:cNvPr id="10" name="圖片 9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EA6BB623-ADF2-5732-9DAB-7D9F9753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332147"/>
            <a:ext cx="7772400" cy="1528175"/>
          </a:xfrm>
          <a:prstGeom prst="rect">
            <a:avLst/>
          </a:prstGeom>
        </p:spPr>
      </p:pic>
      <p:pic>
        <p:nvPicPr>
          <p:cNvPr id="13" name="圖片 12" descr="一張含有 文字, 螢幕擷取畫面, 字型, 收據 的圖片&#10;&#10;自動產生的描述">
            <a:extLst>
              <a:ext uri="{FF2B5EF4-FFF2-40B4-BE49-F238E27FC236}">
                <a16:creationId xmlns:a16="http://schemas.microsoft.com/office/drawing/2014/main" id="{BF9E6582-67C1-9724-7AB0-A8C6B964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" y="3892992"/>
            <a:ext cx="7772400" cy="1453829"/>
          </a:xfrm>
          <a:prstGeom prst="rect">
            <a:avLst/>
          </a:prstGeom>
        </p:spPr>
      </p:pic>
      <p:pic>
        <p:nvPicPr>
          <p:cNvPr id="17" name="圖片 16" descr="一張含有 文字, 螢幕擷取畫面, 字型, 收據 的圖片&#10;&#10;自動產生的描述">
            <a:extLst>
              <a:ext uri="{FF2B5EF4-FFF2-40B4-BE49-F238E27FC236}">
                <a16:creationId xmlns:a16="http://schemas.microsoft.com/office/drawing/2014/main" id="{8AD9F2AC-F962-CA2E-40AF-51901128F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5013229"/>
            <a:ext cx="7772400" cy="144804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1A2D129-F615-E301-3C1C-8AD75685B10F}"/>
              </a:ext>
            </a:extLst>
          </p:cNvPr>
          <p:cNvSpPr/>
          <p:nvPr/>
        </p:nvSpPr>
        <p:spPr>
          <a:xfrm>
            <a:off x="742950" y="1213079"/>
            <a:ext cx="7779544" cy="2551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144A43-F700-41EB-90C3-F8CB4850ED55}"/>
              </a:ext>
            </a:extLst>
          </p:cNvPr>
          <p:cNvSpPr/>
          <p:nvPr/>
        </p:nvSpPr>
        <p:spPr>
          <a:xfrm>
            <a:off x="6093618" y="4521994"/>
            <a:ext cx="678657" cy="17359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869FEE5F-95C1-DA7D-32B3-A3037BD330F7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6772275" y="2488918"/>
            <a:ext cx="1750219" cy="2901042"/>
          </a:xfrm>
          <a:prstGeom prst="curvedConnector3">
            <a:avLst>
              <a:gd name="adj1" fmla="val -1306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9D8082-B4D5-A2D1-8130-0A6E32C33B02}"/>
              </a:ext>
            </a:extLst>
          </p:cNvPr>
          <p:cNvSpPr txBox="1"/>
          <p:nvPr/>
        </p:nvSpPr>
        <p:spPr>
          <a:xfrm>
            <a:off x="6790306" y="4083779"/>
            <a:ext cx="18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新增一個欄位</a:t>
            </a:r>
          </a:p>
        </p:txBody>
      </p:sp>
    </p:spTree>
    <p:extLst>
      <p:ext uri="{BB962C8B-B14F-4D97-AF65-F5344CB8AC3E}">
        <p14:creationId xmlns:p14="http://schemas.microsoft.com/office/powerpoint/2010/main" val="28648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333AA-19FB-55C3-6B90-14500015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測驗 </a:t>
            </a:r>
            <a:r>
              <a:rPr kumimoji="1" lang="en-US" altLang="zh-TW" dirty="0"/>
              <a:t>– </a:t>
            </a:r>
            <a:r>
              <a:rPr kumimoji="1" lang="zh-TW" altLang="en-US" dirty="0">
                <a:solidFill>
                  <a:schemeClr val="accent2"/>
                </a:solidFill>
              </a:rPr>
              <a:t>檢視測驗</a:t>
            </a:r>
            <a:r>
              <a:rPr kumimoji="1" lang="en-US" altLang="zh-TW" dirty="0">
                <a:solidFill>
                  <a:schemeClr val="accent2"/>
                </a:solidFill>
              </a:rPr>
              <a:t> </a:t>
            </a:r>
            <a:r>
              <a:rPr kumimoji="1" lang="en-US" altLang="zh-TW" dirty="0"/>
              <a:t>–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FAB618-AD58-31A0-4B79-ADFCD2828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660900"/>
            <a:ext cx="7543800" cy="88031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CD9221-BC20-8DA4-8FC6-7C95B3ED4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42795A-B7FB-3E9D-8B03-9A0623FC2FCD}"/>
              </a:ext>
            </a:extLst>
          </p:cNvPr>
          <p:cNvSpPr/>
          <p:nvPr/>
        </p:nvSpPr>
        <p:spPr>
          <a:xfrm>
            <a:off x="822960" y="2150269"/>
            <a:ext cx="448628" cy="39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17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D15149-46A4-D1AB-D4B9-C822483B0567}"/>
              </a:ext>
            </a:extLst>
          </p:cNvPr>
          <p:cNvSpPr/>
          <p:nvPr/>
        </p:nvSpPr>
        <p:spPr>
          <a:xfrm>
            <a:off x="1571624" y="2169738"/>
            <a:ext cx="1042987" cy="62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>
                <a:solidFill>
                  <a:schemeClr val="tx1"/>
                </a:solidFill>
              </a:rPr>
              <a:t>測試課程</a:t>
            </a:r>
            <a:r>
              <a:rPr kumimoji="1" lang="en-US" altLang="zh-TW" sz="10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zh-TW" altLang="en-US" sz="1000" dirty="0">
                <a:solidFill>
                  <a:schemeClr val="tx1"/>
                </a:solidFill>
              </a:rPr>
              <a:t>測試課程</a:t>
            </a:r>
            <a:r>
              <a:rPr kumimoji="1" lang="en-US" altLang="zh-TW" sz="1000" dirty="0">
                <a:solidFill>
                  <a:schemeClr val="tx1"/>
                </a:solidFill>
              </a:rPr>
              <a:t>2</a:t>
            </a:r>
          </a:p>
          <a:p>
            <a:pPr algn="ctr"/>
            <a:endParaRPr kumimoji="1" lang="zh-TW" altLang="en-US" sz="1000" dirty="0"/>
          </a:p>
        </p:txBody>
      </p:sp>
      <p:pic>
        <p:nvPicPr>
          <p:cNvPr id="10" name="圖片 9" descr="一張含有 文字, 字型, 白色, 設計 的圖片&#10;&#10;自動產生的描述">
            <a:extLst>
              <a:ext uri="{FF2B5EF4-FFF2-40B4-BE49-F238E27FC236}">
                <a16:creationId xmlns:a16="http://schemas.microsoft.com/office/drawing/2014/main" id="{718499ED-D9FE-8251-E880-0F05982A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6" y="2171743"/>
            <a:ext cx="1485900" cy="495300"/>
          </a:xfrm>
          <a:prstGeom prst="rect">
            <a:avLst/>
          </a:prstGeom>
        </p:spPr>
      </p:pic>
      <p:pic>
        <p:nvPicPr>
          <p:cNvPr id="14" name="圖片 13" descr="一張含有 白色, 設計 的圖片&#10;&#10;自動產生的描述">
            <a:extLst>
              <a:ext uri="{FF2B5EF4-FFF2-40B4-BE49-F238E27FC236}">
                <a16:creationId xmlns:a16="http://schemas.microsoft.com/office/drawing/2014/main" id="{6DA5AECA-6424-9DC5-3162-EE4B7E65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402" y="2169738"/>
            <a:ext cx="1385888" cy="1206500"/>
          </a:xfrm>
          <a:prstGeom prst="rect">
            <a:avLst/>
          </a:prstGeom>
        </p:spPr>
      </p:pic>
      <p:pic>
        <p:nvPicPr>
          <p:cNvPr id="12" name="圖片 11" descr="一張含有 文字, 字型, 白色, 設計 的圖片&#10;&#10;自動產生的描述">
            <a:extLst>
              <a:ext uri="{FF2B5EF4-FFF2-40B4-BE49-F238E27FC236}">
                <a16:creationId xmlns:a16="http://schemas.microsoft.com/office/drawing/2014/main" id="{436D98CF-DC2B-E1F9-6FE9-18A7990DD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111" y="2169737"/>
            <a:ext cx="757235" cy="62313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B30D9DD-BBA6-EA89-FB47-C56BAD33B239}"/>
              </a:ext>
            </a:extLst>
          </p:cNvPr>
          <p:cNvSpPr/>
          <p:nvPr/>
        </p:nvSpPr>
        <p:spPr>
          <a:xfrm>
            <a:off x="5222570" y="2444560"/>
            <a:ext cx="1128713" cy="2468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12DF116-D7CB-7242-F74D-2EA2C8A47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79" y="3201914"/>
            <a:ext cx="5450994" cy="409727"/>
          </a:xfrm>
          <a:prstGeom prst="rect">
            <a:avLst/>
          </a:prstGeom>
        </p:spPr>
      </p:pic>
      <p:pic>
        <p:nvPicPr>
          <p:cNvPr id="19" name="圖片 18" descr="一張含有 圖表, Rectangle, 螢幕擷取畫面, 行 的圖片&#10;&#10;自動產生的描述">
            <a:extLst>
              <a:ext uri="{FF2B5EF4-FFF2-40B4-BE49-F238E27FC236}">
                <a16:creationId xmlns:a16="http://schemas.microsoft.com/office/drawing/2014/main" id="{BA89084B-1188-B146-098D-4EAD749F7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44" y="3569485"/>
            <a:ext cx="5442348" cy="263107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E23C5F5-F5DC-8AB0-7EC6-3C5A6D7B937B}"/>
              </a:ext>
            </a:extLst>
          </p:cNvPr>
          <p:cNvSpPr/>
          <p:nvPr/>
        </p:nvSpPr>
        <p:spPr>
          <a:xfrm>
            <a:off x="344579" y="3238284"/>
            <a:ext cx="5442348" cy="2907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9552DCAC-DC51-D6D7-51D1-58EF4FA2DE67}"/>
              </a:ext>
            </a:extLst>
          </p:cNvPr>
          <p:cNvCxnSpPr>
            <a:stCxn id="15" idx="5"/>
            <a:endCxn id="20" idx="3"/>
          </p:cNvCxnSpPr>
          <p:nvPr/>
        </p:nvCxnSpPr>
        <p:spPr>
          <a:xfrm rot="5400000">
            <a:off x="4968059" y="3474098"/>
            <a:ext cx="2036797" cy="39906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03E1C92-E863-5D8D-9620-BEA1356E8510}"/>
              </a:ext>
            </a:extLst>
          </p:cNvPr>
          <p:cNvSpPr txBox="1"/>
          <p:nvPr/>
        </p:nvSpPr>
        <p:spPr>
          <a:xfrm>
            <a:off x="6185988" y="3376238"/>
            <a:ext cx="218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點選後呈現座位表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62D7B6-6E86-3936-0040-661A354C4F34}"/>
              </a:ext>
            </a:extLst>
          </p:cNvPr>
          <p:cNvSpPr txBox="1"/>
          <p:nvPr/>
        </p:nvSpPr>
        <p:spPr>
          <a:xfrm>
            <a:off x="2150937" y="4185006"/>
            <a:ext cx="418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小</a:t>
            </a:r>
            <a:r>
              <a:rPr kumimoji="1" lang="en-US" altLang="zh-TW" sz="1050" dirty="0"/>
              <a:t>7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123F07-D53E-6041-121A-03D6E22FF908}"/>
              </a:ext>
            </a:extLst>
          </p:cNvPr>
          <p:cNvSpPr txBox="1"/>
          <p:nvPr/>
        </p:nvSpPr>
        <p:spPr>
          <a:xfrm>
            <a:off x="1664627" y="4185006"/>
            <a:ext cx="486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dirty="0"/>
              <a:t>小</a:t>
            </a:r>
            <a:r>
              <a:rPr kumimoji="1" lang="en-US" altLang="zh-TW" sz="1000" dirty="0"/>
              <a:t>1</a:t>
            </a:r>
            <a:endParaRPr kumimoji="1" lang="zh-TW" altLang="en-US" sz="1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4ECB2D1-D397-FAF7-0B2F-2A7D15CFB540}"/>
              </a:ext>
            </a:extLst>
          </p:cNvPr>
          <p:cNvSpPr txBox="1"/>
          <p:nvPr/>
        </p:nvSpPr>
        <p:spPr>
          <a:xfrm>
            <a:off x="1664627" y="4598167"/>
            <a:ext cx="523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" dirty="0"/>
              <a:t>17</a:t>
            </a:r>
            <a:endParaRPr kumimoji="1" lang="zh-TW" altLang="en-US" sz="1000" dirty="0"/>
          </a:p>
        </p:txBody>
      </p:sp>
      <p:pic>
        <p:nvPicPr>
          <p:cNvPr id="32" name="圖片 31" descr="一張含有 白色, 設計 的圖片&#10;&#10;自動產生的描述">
            <a:extLst>
              <a:ext uri="{FF2B5EF4-FFF2-40B4-BE49-F238E27FC236}">
                <a16:creationId xmlns:a16="http://schemas.microsoft.com/office/drawing/2014/main" id="{B824D929-2B92-1711-6AEF-451666021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6" y="2189622"/>
            <a:ext cx="1295400" cy="73898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24EADA5-C8FF-E21F-D492-BAB4C177695F}"/>
              </a:ext>
            </a:extLst>
          </p:cNvPr>
          <p:cNvSpPr txBox="1"/>
          <p:nvPr/>
        </p:nvSpPr>
        <p:spPr>
          <a:xfrm>
            <a:off x="3606155" y="3838757"/>
            <a:ext cx="2025510" cy="1200329"/>
          </a:xfrm>
          <a:prstGeom prst="rect">
            <a:avLst/>
          </a:prstGeom>
          <a:noFill/>
          <a:ln w="19050">
            <a:solidFill>
              <a:srgbClr val="25905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未開始與進行中測驗，彈出視窗有管理學生與座位的功能。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2EF1C7-754E-1836-C051-0633DB2D0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192" y="3543299"/>
            <a:ext cx="127000" cy="25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65A4F-63DE-976D-667D-C59C8B4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主頁選單變動</a:t>
            </a:r>
          </a:p>
        </p:txBody>
      </p:sp>
      <p:pic>
        <p:nvPicPr>
          <p:cNvPr id="6" name="內容版面配置區 5" descr="一張含有 文字, 螢幕擷取畫面, 軟體, 多媒體 的圖片&#10;&#10;自動產生的描述">
            <a:extLst>
              <a:ext uri="{FF2B5EF4-FFF2-40B4-BE49-F238E27FC236}">
                <a16:creationId xmlns:a16="http://schemas.microsoft.com/office/drawing/2014/main" id="{A7ADBA9C-90C2-1FC6-44DB-574928CA4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508" y="1556760"/>
            <a:ext cx="7807678" cy="46836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CD7478-17D9-AD34-5A5B-C451025C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F8618D-7B39-807B-F4E1-1B90EC9B8E7C}"/>
              </a:ext>
            </a:extLst>
          </p:cNvPr>
          <p:cNvSpPr/>
          <p:nvPr/>
        </p:nvSpPr>
        <p:spPr>
          <a:xfrm>
            <a:off x="7709535" y="4171402"/>
            <a:ext cx="382904" cy="11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838839-7751-0EDA-C418-13694CFEF455}"/>
              </a:ext>
            </a:extLst>
          </p:cNvPr>
          <p:cNvSpPr/>
          <p:nvPr/>
        </p:nvSpPr>
        <p:spPr>
          <a:xfrm>
            <a:off x="7709535" y="4381432"/>
            <a:ext cx="382904" cy="11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D2D857-C9D9-6967-B767-ED98B7D2EE04}"/>
              </a:ext>
            </a:extLst>
          </p:cNvPr>
          <p:cNvSpPr txBox="1"/>
          <p:nvPr/>
        </p:nvSpPr>
        <p:spPr>
          <a:xfrm>
            <a:off x="3175806" y="2788226"/>
            <a:ext cx="278908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列表中增加「教室列表」與「新增教室」</a:t>
            </a:r>
          </a:p>
        </p:txBody>
      </p:sp>
    </p:spTree>
    <p:extLst>
      <p:ext uri="{BB962C8B-B14F-4D97-AF65-F5344CB8AC3E}">
        <p14:creationId xmlns:p14="http://schemas.microsoft.com/office/powerpoint/2010/main" val="261334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5E6FD-283A-9C07-4FE6-7BB98825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新增</a:t>
            </a:r>
          </a:p>
        </p:txBody>
      </p:sp>
      <p:pic>
        <p:nvPicPr>
          <p:cNvPr id="6" name="內容版面配置區 5" descr="一張含有 文字, 軟體, 圖表, 多媒體軟體 的圖片&#10;&#10;自動產生的描述">
            <a:extLst>
              <a:ext uri="{FF2B5EF4-FFF2-40B4-BE49-F238E27FC236}">
                <a16:creationId xmlns:a16="http://schemas.microsoft.com/office/drawing/2014/main" id="{7C44198F-E274-0371-383A-EBBDDC493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80" y="1395492"/>
            <a:ext cx="7750451" cy="3783727"/>
          </a:xfr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91D0CB-A1C2-48A2-7C56-9947F1007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78C6B7-92F5-4BD4-DFCF-FDDB0F8DAD3D}"/>
              </a:ext>
            </a:extLst>
          </p:cNvPr>
          <p:cNvSpPr/>
          <p:nvPr/>
        </p:nvSpPr>
        <p:spPr>
          <a:xfrm>
            <a:off x="2755901" y="2594008"/>
            <a:ext cx="574674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CF32DD-1F35-4D78-9C8C-4158F1942B27}"/>
              </a:ext>
            </a:extLst>
          </p:cNvPr>
          <p:cNvSpPr/>
          <p:nvPr/>
        </p:nvSpPr>
        <p:spPr>
          <a:xfrm>
            <a:off x="3345366" y="2867058"/>
            <a:ext cx="57467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247337-999E-2BD0-9F2A-34E60093D134}"/>
              </a:ext>
            </a:extLst>
          </p:cNvPr>
          <p:cNvSpPr/>
          <p:nvPr/>
        </p:nvSpPr>
        <p:spPr>
          <a:xfrm>
            <a:off x="3345366" y="3136933"/>
            <a:ext cx="57467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75A7B4-A3D6-34AC-E437-B5F1030814B0}"/>
              </a:ext>
            </a:extLst>
          </p:cNvPr>
          <p:cNvSpPr/>
          <p:nvPr/>
        </p:nvSpPr>
        <p:spPr>
          <a:xfrm>
            <a:off x="3330575" y="3941507"/>
            <a:ext cx="55345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A087AC-E78A-96CA-AEF1-415D6CBCA385}"/>
              </a:ext>
            </a:extLst>
          </p:cNvPr>
          <p:cNvSpPr/>
          <p:nvPr/>
        </p:nvSpPr>
        <p:spPr>
          <a:xfrm>
            <a:off x="7060968" y="3389243"/>
            <a:ext cx="1005992" cy="36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8" name="圖片 17" descr="一張含有 黑色, 螢幕擷取畫面 的圖片&#10;&#10;自動產生的描述">
            <a:extLst>
              <a:ext uri="{FF2B5EF4-FFF2-40B4-BE49-F238E27FC236}">
                <a16:creationId xmlns:a16="http://schemas.microsoft.com/office/drawing/2014/main" id="{3C478F84-D088-B3A9-EF94-75509C9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48" y="1389021"/>
            <a:ext cx="1005992" cy="2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6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5E6FD-283A-9C07-4FE6-7BB98825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新增</a:t>
            </a:r>
            <a:r>
              <a:rPr kumimoji="1" lang="zh-TW" altLang="en-US" dirty="0"/>
              <a:t>－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pic>
        <p:nvPicPr>
          <p:cNvPr id="6" name="內容版面配置區 5" descr="一張含有 文字, 軟體, 圖表, 多媒體軟體 的圖片&#10;&#10;自動產生的描述">
            <a:extLst>
              <a:ext uri="{FF2B5EF4-FFF2-40B4-BE49-F238E27FC236}">
                <a16:creationId xmlns:a16="http://schemas.microsoft.com/office/drawing/2014/main" id="{7C44198F-E274-0371-383A-EBBDDC493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80" y="1395492"/>
            <a:ext cx="7750451" cy="3783727"/>
          </a:xfr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91D0CB-A1C2-48A2-7C56-9947F1007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78C6B7-92F5-4BD4-DFCF-FDDB0F8DAD3D}"/>
              </a:ext>
            </a:extLst>
          </p:cNvPr>
          <p:cNvSpPr/>
          <p:nvPr/>
        </p:nvSpPr>
        <p:spPr>
          <a:xfrm>
            <a:off x="2755901" y="2594008"/>
            <a:ext cx="574674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CF32DD-1F35-4D78-9C8C-4158F1942B27}"/>
              </a:ext>
            </a:extLst>
          </p:cNvPr>
          <p:cNvSpPr/>
          <p:nvPr/>
        </p:nvSpPr>
        <p:spPr>
          <a:xfrm>
            <a:off x="3345366" y="2867058"/>
            <a:ext cx="57467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247337-999E-2BD0-9F2A-34E60093D134}"/>
              </a:ext>
            </a:extLst>
          </p:cNvPr>
          <p:cNvSpPr/>
          <p:nvPr/>
        </p:nvSpPr>
        <p:spPr>
          <a:xfrm>
            <a:off x="3345366" y="3136933"/>
            <a:ext cx="57467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75A7B4-A3D6-34AC-E437-B5F1030814B0}"/>
              </a:ext>
            </a:extLst>
          </p:cNvPr>
          <p:cNvSpPr/>
          <p:nvPr/>
        </p:nvSpPr>
        <p:spPr>
          <a:xfrm>
            <a:off x="3330575" y="3941507"/>
            <a:ext cx="553453" cy="216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A087AC-E78A-96CA-AEF1-415D6CBCA385}"/>
              </a:ext>
            </a:extLst>
          </p:cNvPr>
          <p:cNvSpPr/>
          <p:nvPr/>
        </p:nvSpPr>
        <p:spPr>
          <a:xfrm>
            <a:off x="7060968" y="3389243"/>
            <a:ext cx="1005992" cy="36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2A92BE-828B-A5A9-6D8B-4CB74174ED9A}"/>
              </a:ext>
            </a:extLst>
          </p:cNvPr>
          <p:cNvSpPr txBox="1"/>
          <p:nvPr/>
        </p:nvSpPr>
        <p:spPr>
          <a:xfrm>
            <a:off x="635911" y="3985361"/>
            <a:ext cx="374098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1">
                    <a:lumMod val="75000"/>
                  </a:schemeClr>
                </a:solidFill>
              </a:rPr>
              <a:t>繪圖元件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451515-9031-3252-567C-7624EB5FF231}"/>
              </a:ext>
            </a:extLst>
          </p:cNvPr>
          <p:cNvSpPr txBox="1"/>
          <p:nvPr/>
        </p:nvSpPr>
        <p:spPr>
          <a:xfrm>
            <a:off x="3632702" y="4470717"/>
            <a:ext cx="112683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繪製區塊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6510B0-85E8-E0D7-927D-F379FF035C6E}"/>
              </a:ext>
            </a:extLst>
          </p:cNvPr>
          <p:cNvSpPr txBox="1"/>
          <p:nvPr/>
        </p:nvSpPr>
        <p:spPr>
          <a:xfrm>
            <a:off x="7113987" y="4496485"/>
            <a:ext cx="11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元件設定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E42E0E-F75B-BA72-D97E-4F06E9F04B03}"/>
              </a:ext>
            </a:extLst>
          </p:cNvPr>
          <p:cNvSpPr txBox="1"/>
          <p:nvPr/>
        </p:nvSpPr>
        <p:spPr>
          <a:xfrm>
            <a:off x="380239" y="6008403"/>
            <a:ext cx="840554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後續所有顯示座位皆由</a:t>
            </a:r>
            <a:r>
              <a:rPr lang="en" altLang="zh-TW" u="sng" dirty="0" err="1">
                <a:solidFill>
                  <a:srgbClr val="FF0000"/>
                </a:solidFill>
              </a:rPr>
              <a:t>konva</a:t>
            </a:r>
            <a:r>
              <a:rPr lang="zh-TW" altLang="en-US" dirty="0">
                <a:solidFill>
                  <a:srgbClr val="FF0000"/>
                </a:solidFill>
              </a:rPr>
              <a:t>，不同教室操作顯示不同配置。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8" name="圖片 17" descr="一張含有 黑色, 螢幕擷取畫面 的圖片&#10;&#10;自動產生的描述">
            <a:extLst>
              <a:ext uri="{FF2B5EF4-FFF2-40B4-BE49-F238E27FC236}">
                <a16:creationId xmlns:a16="http://schemas.microsoft.com/office/drawing/2014/main" id="{3C478F84-D088-B3A9-EF94-75509C9B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48" y="1389021"/>
            <a:ext cx="1005992" cy="299079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22D38163-B15C-53BB-09B2-8A898C9728CA}"/>
              </a:ext>
            </a:extLst>
          </p:cNvPr>
          <p:cNvSpPr/>
          <p:nvPr/>
        </p:nvSpPr>
        <p:spPr>
          <a:xfrm>
            <a:off x="191469" y="1543362"/>
            <a:ext cx="1247163" cy="375784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96756315-8B3E-8FC4-7745-1D3E70F8F929}"/>
              </a:ext>
            </a:extLst>
          </p:cNvPr>
          <p:cNvSpPr/>
          <p:nvPr/>
        </p:nvSpPr>
        <p:spPr>
          <a:xfrm>
            <a:off x="6803463" y="1769405"/>
            <a:ext cx="1747880" cy="3463555"/>
          </a:xfrm>
          <a:prstGeom prst="ellipse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8E3EF9-8916-2553-D91E-5BEE94FBBB1D}"/>
              </a:ext>
            </a:extLst>
          </p:cNvPr>
          <p:cNvSpPr txBox="1"/>
          <p:nvPr/>
        </p:nvSpPr>
        <p:spPr>
          <a:xfrm>
            <a:off x="890123" y="5387850"/>
            <a:ext cx="2524715" cy="36933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1">
                    <a:lumMod val="75000"/>
                  </a:schemeClr>
                </a:solidFill>
              </a:rPr>
              <a:t>列出繪製教室的元件</a:t>
            </a: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F0F719B-7495-F83D-D108-29EB632E5562}"/>
              </a:ext>
            </a:extLst>
          </p:cNvPr>
          <p:cNvCxnSpPr>
            <a:cxnSpLocks/>
          </p:cNvCxnSpPr>
          <p:nvPr/>
        </p:nvCxnSpPr>
        <p:spPr>
          <a:xfrm>
            <a:off x="1396338" y="4457349"/>
            <a:ext cx="298901" cy="93050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BB6190-5097-412F-8B26-8454F4995606}"/>
              </a:ext>
            </a:extLst>
          </p:cNvPr>
          <p:cNvSpPr txBox="1"/>
          <p:nvPr/>
        </p:nvSpPr>
        <p:spPr>
          <a:xfrm>
            <a:off x="5654983" y="5510335"/>
            <a:ext cx="3130798" cy="369332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</a:rPr>
              <a:t>設定元件的內容與教室訊息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89243222-0E32-79E7-3E5F-64FAC8EADAF8}"/>
              </a:ext>
            </a:extLst>
          </p:cNvPr>
          <p:cNvCxnSpPr>
            <a:stCxn id="20" idx="4"/>
          </p:cNvCxnSpPr>
          <p:nvPr/>
        </p:nvCxnSpPr>
        <p:spPr>
          <a:xfrm flipH="1">
            <a:off x="7677402" y="5232960"/>
            <a:ext cx="1" cy="277375"/>
          </a:xfrm>
          <a:prstGeom prst="straightConnector1">
            <a:avLst/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6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1D7F241-17D9-FCC5-D701-32430E32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/>
          <a:lstStyle/>
          <a:p>
            <a:r>
              <a:rPr lang="en-US" dirty="0" err="1"/>
              <a:t>教室</a:t>
            </a:r>
            <a:r>
              <a:rPr lang="en-US" dirty="0"/>
              <a:t>－</a:t>
            </a:r>
            <a:r>
              <a:rPr lang="zh-TW" altLang="en-US" dirty="0">
                <a:solidFill>
                  <a:schemeClr val="accent2"/>
                </a:solidFill>
              </a:rPr>
              <a:t>列表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內容版面配置區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0ED3FE5-ACA7-78E2-8549-1326C113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1" y="1411288"/>
            <a:ext cx="7252138" cy="4994275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52E24-855A-745E-9994-034C7EC09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5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E2C22F-BCB7-6728-379A-72F6C26544A6}"/>
              </a:ext>
            </a:extLst>
          </p:cNvPr>
          <p:cNvSpPr/>
          <p:nvPr/>
        </p:nvSpPr>
        <p:spPr>
          <a:xfrm>
            <a:off x="1442906" y="2709644"/>
            <a:ext cx="1098958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教室列表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C6DACD-470F-070A-33E2-35D49DAACC41}"/>
              </a:ext>
            </a:extLst>
          </p:cNvPr>
          <p:cNvSpPr txBox="1"/>
          <p:nvPr/>
        </p:nvSpPr>
        <p:spPr>
          <a:xfrm>
            <a:off x="1384183" y="2754835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教室列表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931D10-CD59-DCC5-F1C9-F53849FF680E}"/>
              </a:ext>
            </a:extLst>
          </p:cNvPr>
          <p:cNvSpPr/>
          <p:nvPr/>
        </p:nvSpPr>
        <p:spPr>
          <a:xfrm>
            <a:off x="1371600" y="3124167"/>
            <a:ext cx="5708276" cy="64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一張含有 文字, 標誌, 符號, 字型 的圖片&#10;&#10;自動產生的描述">
            <a:extLst>
              <a:ext uri="{FF2B5EF4-FFF2-40B4-BE49-F238E27FC236}">
                <a16:creationId xmlns:a16="http://schemas.microsoft.com/office/drawing/2014/main" id="{297D599D-F34F-86AD-5701-B8B98706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93052"/>
            <a:ext cx="1651000" cy="355600"/>
          </a:xfrm>
          <a:prstGeom prst="rect">
            <a:avLst/>
          </a:prstGeom>
        </p:spPr>
      </p:pic>
      <p:pic>
        <p:nvPicPr>
          <p:cNvPr id="18" name="圖片 17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073B3644-0C69-6D7E-CFF1-23D7C1E5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906" y="3243802"/>
            <a:ext cx="1651000" cy="3429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0C4716D-CADC-1661-BAE2-59BD56006CEF}"/>
              </a:ext>
            </a:extLst>
          </p:cNvPr>
          <p:cNvSpPr/>
          <p:nvPr/>
        </p:nvSpPr>
        <p:spPr>
          <a:xfrm>
            <a:off x="1499345" y="3321424"/>
            <a:ext cx="262219" cy="23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1DB346-DF43-514A-11A3-4B1EBDE99011}"/>
              </a:ext>
            </a:extLst>
          </p:cNvPr>
          <p:cNvSpPr txBox="1"/>
          <p:nvPr/>
        </p:nvSpPr>
        <p:spPr>
          <a:xfrm>
            <a:off x="1438586" y="3320551"/>
            <a:ext cx="524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名稱</a:t>
            </a:r>
            <a:endParaRPr kumimoji="1"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10A3FD-404F-92E0-F03F-9CC8FB0BBAA5}"/>
              </a:ext>
            </a:extLst>
          </p:cNvPr>
          <p:cNvSpPr/>
          <p:nvPr/>
        </p:nvSpPr>
        <p:spPr>
          <a:xfrm>
            <a:off x="1438586" y="3914401"/>
            <a:ext cx="4413574" cy="22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80317BF-07E3-9302-A5B7-4972DCFF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586" y="3897763"/>
            <a:ext cx="638369" cy="27856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79EE1D3-6B26-1F5C-C28E-BEF7325EB5D8}"/>
              </a:ext>
            </a:extLst>
          </p:cNvPr>
          <p:cNvSpPr/>
          <p:nvPr/>
        </p:nvSpPr>
        <p:spPr>
          <a:xfrm>
            <a:off x="1438586" y="4239731"/>
            <a:ext cx="5312536" cy="22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CE0C06-0CF2-7D15-F98B-622A3AC4BC1D}"/>
              </a:ext>
            </a:extLst>
          </p:cNvPr>
          <p:cNvSpPr/>
          <p:nvPr/>
        </p:nvSpPr>
        <p:spPr>
          <a:xfrm>
            <a:off x="1384183" y="4556506"/>
            <a:ext cx="5312536" cy="22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B22C16-2177-03E4-61E3-51AC6E99E8B4}"/>
              </a:ext>
            </a:extLst>
          </p:cNvPr>
          <p:cNvSpPr txBox="1"/>
          <p:nvPr/>
        </p:nvSpPr>
        <p:spPr>
          <a:xfrm>
            <a:off x="1438586" y="4235610"/>
            <a:ext cx="1178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圖資</a:t>
            </a:r>
            <a:r>
              <a:rPr kumimoji="1" lang="en-US" altLang="zh-TW" sz="1100" dirty="0"/>
              <a:t>1004</a:t>
            </a:r>
            <a:endParaRPr kumimoji="1" lang="zh-TW" altLang="en-US" sz="11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409AA7-1CFA-B850-0DA9-1D654D65F0CF}"/>
              </a:ext>
            </a:extLst>
          </p:cNvPr>
          <p:cNvSpPr txBox="1"/>
          <p:nvPr/>
        </p:nvSpPr>
        <p:spPr>
          <a:xfrm>
            <a:off x="1438586" y="4539758"/>
            <a:ext cx="1178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圖資</a:t>
            </a:r>
            <a:r>
              <a:rPr kumimoji="1" lang="en-US" altLang="zh-TW" sz="1100" dirty="0"/>
              <a:t>1017</a:t>
            </a:r>
            <a:endParaRPr kumimoji="1" lang="zh-TW" altLang="en-US" sz="11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15DF0471-D5F2-B569-7A29-930105EA2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17" y="3901255"/>
            <a:ext cx="591565" cy="2447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B0D5FA-945E-7422-176F-8755B289C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249" y="4172627"/>
            <a:ext cx="134821" cy="66062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707871CA-4249-E23F-7F9A-90ECD3B8CFF4}"/>
              </a:ext>
            </a:extLst>
          </p:cNvPr>
          <p:cNvSpPr txBox="1"/>
          <p:nvPr/>
        </p:nvSpPr>
        <p:spPr>
          <a:xfrm>
            <a:off x="2773234" y="4205327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5D6A48-4E1E-89FF-5980-E8E8C07FFA3E}"/>
              </a:ext>
            </a:extLst>
          </p:cNvPr>
          <p:cNvSpPr txBox="1"/>
          <p:nvPr/>
        </p:nvSpPr>
        <p:spPr>
          <a:xfrm>
            <a:off x="2773213" y="4524369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177</a:t>
            </a:r>
            <a:endParaRPr kumimoji="1" lang="zh-TW" altLang="en-US" sz="12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5FADD03-9A06-88B9-13D3-E81667266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887" y="4172626"/>
            <a:ext cx="134821" cy="660625"/>
          </a:xfrm>
          <a:prstGeom prst="rect">
            <a:avLst/>
          </a:prstGeom>
        </p:spPr>
      </p:pic>
      <p:pic>
        <p:nvPicPr>
          <p:cNvPr id="46" name="圖片 45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D292E139-79FD-9140-6047-05586AC8E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688" y="3219881"/>
            <a:ext cx="2070100" cy="4064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7FD1F1E-2DE8-0D61-385E-F378089C88A3}"/>
              </a:ext>
            </a:extLst>
          </p:cNvPr>
          <p:cNvSpPr/>
          <p:nvPr/>
        </p:nvSpPr>
        <p:spPr>
          <a:xfrm>
            <a:off x="3271945" y="3315150"/>
            <a:ext cx="462845" cy="23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AEC7B12-1D56-519A-9C14-2E8DF17AA8BE}"/>
              </a:ext>
            </a:extLst>
          </p:cNvPr>
          <p:cNvSpPr txBox="1"/>
          <p:nvPr/>
        </p:nvSpPr>
        <p:spPr>
          <a:xfrm>
            <a:off x="3165212" y="3331092"/>
            <a:ext cx="7079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已配置測驗</a:t>
            </a:r>
            <a:endParaRPr kumimoji="1" lang="zh-TW" altLang="en-US" sz="1200" dirty="0"/>
          </a:p>
        </p:txBody>
      </p:sp>
      <p:pic>
        <p:nvPicPr>
          <p:cNvPr id="54" name="圖片 53" descr="一張含有 文字, 字型, 標誌, 圖形 的圖片&#10;&#10;自動產生的描述">
            <a:extLst>
              <a:ext uri="{FF2B5EF4-FFF2-40B4-BE49-F238E27FC236}">
                <a16:creationId xmlns:a16="http://schemas.microsoft.com/office/drawing/2014/main" id="{8815F260-3371-7E6C-917D-623081F46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785" y="3866121"/>
            <a:ext cx="886450" cy="315722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8B6E7A-A83B-EA7B-06E5-E440AD49B3BB}"/>
              </a:ext>
            </a:extLst>
          </p:cNvPr>
          <p:cNvSpPr txBox="1"/>
          <p:nvPr/>
        </p:nvSpPr>
        <p:spPr>
          <a:xfrm>
            <a:off x="3778644" y="4220221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5</a:t>
            </a:r>
            <a:endParaRPr kumimoji="1" lang="zh-TW" altLang="en-US" sz="12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4385266-59A4-C328-5593-DC70AD90A347}"/>
              </a:ext>
            </a:extLst>
          </p:cNvPr>
          <p:cNvSpPr txBox="1"/>
          <p:nvPr/>
        </p:nvSpPr>
        <p:spPr>
          <a:xfrm>
            <a:off x="3778644" y="4514600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7</a:t>
            </a:r>
            <a:endParaRPr kumimoji="1" lang="zh-TW" altLang="en-US" sz="1200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AF175446-3D44-8AC6-EACF-BA3311CED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952" y="4172626"/>
            <a:ext cx="134821" cy="660625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EBE672F6-6390-A4AC-0C08-1C38583A7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7350" y="4219439"/>
            <a:ext cx="952500" cy="24130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DAE4B08A-99EB-8EE5-6292-383C0C9A10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7350" y="4523707"/>
            <a:ext cx="952500" cy="241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B3BE41-A22F-555D-78CC-28241CD6E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651" y="4178094"/>
            <a:ext cx="134821" cy="660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65C5F1-749E-35BB-B7AC-1B2BC0607D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118" y="3890298"/>
            <a:ext cx="660400" cy="2667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64C44E-10C7-FE09-E6A9-BE1DFD3CB213}"/>
              </a:ext>
            </a:extLst>
          </p:cNvPr>
          <p:cNvSpPr txBox="1"/>
          <p:nvPr/>
        </p:nvSpPr>
        <p:spPr>
          <a:xfrm>
            <a:off x="5680773" y="4230045"/>
            <a:ext cx="644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Iam17</a:t>
            </a:r>
            <a:endParaRPr kumimoji="1" lang="zh-TW" altLang="en-US" sz="11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6F510FF-B8A6-0E61-4B45-D91E64E9B716}"/>
              </a:ext>
            </a:extLst>
          </p:cNvPr>
          <p:cNvSpPr txBox="1"/>
          <p:nvPr/>
        </p:nvSpPr>
        <p:spPr>
          <a:xfrm>
            <a:off x="7517906" y="4247756"/>
            <a:ext cx="577469" cy="184666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6953"/>
                      <a:gd name="connsiteY0" fmla="*/ 0 h 184666"/>
                      <a:gd name="connsiteX1" fmla="*/ 756953 w 756953"/>
                      <a:gd name="connsiteY1" fmla="*/ 0 h 184666"/>
                      <a:gd name="connsiteX2" fmla="*/ 756953 w 756953"/>
                      <a:gd name="connsiteY2" fmla="*/ 184666 h 184666"/>
                      <a:gd name="connsiteX3" fmla="*/ 0 w 756953"/>
                      <a:gd name="connsiteY3" fmla="*/ 184666 h 184666"/>
                      <a:gd name="connsiteX4" fmla="*/ 0 w 756953"/>
                      <a:gd name="connsiteY4" fmla="*/ 0 h 184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6953" h="184666" fill="none" extrusionOk="0">
                        <a:moveTo>
                          <a:pt x="0" y="0"/>
                        </a:moveTo>
                        <a:cubicBezTo>
                          <a:pt x="342874" y="-53"/>
                          <a:pt x="597990" y="-13523"/>
                          <a:pt x="756953" y="0"/>
                        </a:cubicBezTo>
                        <a:cubicBezTo>
                          <a:pt x="763115" y="26949"/>
                          <a:pt x="746350" y="128418"/>
                          <a:pt x="756953" y="184666"/>
                        </a:cubicBezTo>
                        <a:cubicBezTo>
                          <a:pt x="649863" y="171231"/>
                          <a:pt x="239530" y="215865"/>
                          <a:pt x="0" y="184666"/>
                        </a:cubicBezTo>
                        <a:cubicBezTo>
                          <a:pt x="4984" y="100159"/>
                          <a:pt x="10580" y="40385"/>
                          <a:pt x="0" y="0"/>
                        </a:cubicBezTo>
                        <a:close/>
                      </a:path>
                      <a:path w="756953" h="184666" stroke="0" extrusionOk="0">
                        <a:moveTo>
                          <a:pt x="0" y="0"/>
                        </a:moveTo>
                        <a:cubicBezTo>
                          <a:pt x="102550" y="25167"/>
                          <a:pt x="459399" y="18346"/>
                          <a:pt x="756953" y="0"/>
                        </a:cubicBezTo>
                        <a:cubicBezTo>
                          <a:pt x="750769" y="57231"/>
                          <a:pt x="771513" y="133699"/>
                          <a:pt x="756953" y="184666"/>
                        </a:cubicBezTo>
                        <a:cubicBezTo>
                          <a:pt x="496087" y="187192"/>
                          <a:pt x="212082" y="123046"/>
                          <a:pt x="0" y="184666"/>
                        </a:cubicBezTo>
                        <a:cubicBezTo>
                          <a:pt x="3192" y="96117"/>
                          <a:pt x="-893" y="894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zh-TW" altLang="en-US" sz="600" dirty="0"/>
              <a:t>生成</a:t>
            </a:r>
            <a:r>
              <a:rPr kumimoji="1" lang="en-US" altLang="zh-TW" sz="600" dirty="0"/>
              <a:t>token</a:t>
            </a:r>
            <a:endParaRPr kumimoji="1" lang="zh-TW" altLang="en-US" sz="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C839897-6793-D511-7DD6-34098CE73C42}"/>
              </a:ext>
            </a:extLst>
          </p:cNvPr>
          <p:cNvSpPr txBox="1"/>
          <p:nvPr/>
        </p:nvSpPr>
        <p:spPr>
          <a:xfrm>
            <a:off x="7522464" y="4556252"/>
            <a:ext cx="577469" cy="184666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6953"/>
                      <a:gd name="connsiteY0" fmla="*/ 0 h 184666"/>
                      <a:gd name="connsiteX1" fmla="*/ 756953 w 756953"/>
                      <a:gd name="connsiteY1" fmla="*/ 0 h 184666"/>
                      <a:gd name="connsiteX2" fmla="*/ 756953 w 756953"/>
                      <a:gd name="connsiteY2" fmla="*/ 184666 h 184666"/>
                      <a:gd name="connsiteX3" fmla="*/ 0 w 756953"/>
                      <a:gd name="connsiteY3" fmla="*/ 184666 h 184666"/>
                      <a:gd name="connsiteX4" fmla="*/ 0 w 756953"/>
                      <a:gd name="connsiteY4" fmla="*/ 0 h 184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6953" h="184666" fill="none" extrusionOk="0">
                        <a:moveTo>
                          <a:pt x="0" y="0"/>
                        </a:moveTo>
                        <a:cubicBezTo>
                          <a:pt x="342874" y="-53"/>
                          <a:pt x="597990" y="-13523"/>
                          <a:pt x="756953" y="0"/>
                        </a:cubicBezTo>
                        <a:cubicBezTo>
                          <a:pt x="763115" y="26949"/>
                          <a:pt x="746350" y="128418"/>
                          <a:pt x="756953" y="184666"/>
                        </a:cubicBezTo>
                        <a:cubicBezTo>
                          <a:pt x="649863" y="171231"/>
                          <a:pt x="239530" y="215865"/>
                          <a:pt x="0" y="184666"/>
                        </a:cubicBezTo>
                        <a:cubicBezTo>
                          <a:pt x="4984" y="100159"/>
                          <a:pt x="10580" y="40385"/>
                          <a:pt x="0" y="0"/>
                        </a:cubicBezTo>
                        <a:close/>
                      </a:path>
                      <a:path w="756953" h="184666" stroke="0" extrusionOk="0">
                        <a:moveTo>
                          <a:pt x="0" y="0"/>
                        </a:moveTo>
                        <a:cubicBezTo>
                          <a:pt x="102550" y="25167"/>
                          <a:pt x="459399" y="18346"/>
                          <a:pt x="756953" y="0"/>
                        </a:cubicBezTo>
                        <a:cubicBezTo>
                          <a:pt x="750769" y="57231"/>
                          <a:pt x="771513" y="133699"/>
                          <a:pt x="756953" y="184666"/>
                        </a:cubicBezTo>
                        <a:cubicBezTo>
                          <a:pt x="496087" y="187192"/>
                          <a:pt x="212082" y="123046"/>
                          <a:pt x="0" y="184666"/>
                        </a:cubicBezTo>
                        <a:cubicBezTo>
                          <a:pt x="3192" y="96117"/>
                          <a:pt x="-893" y="894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zh-TW" altLang="en-US" sz="600" dirty="0"/>
              <a:t>生成</a:t>
            </a:r>
            <a:r>
              <a:rPr kumimoji="1" lang="en-US" altLang="zh-TW" sz="600" dirty="0"/>
              <a:t>token</a:t>
            </a:r>
            <a:endParaRPr kumimoji="1"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280508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1D7F241-17D9-FCC5-D701-32430E32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26645"/>
            <a:ext cx="7543800" cy="746864"/>
          </a:xfrm>
        </p:spPr>
        <p:txBody>
          <a:bodyPr/>
          <a:lstStyle/>
          <a:p>
            <a:r>
              <a:rPr lang="en-US" dirty="0" err="1"/>
              <a:t>教室</a:t>
            </a:r>
            <a:r>
              <a:rPr lang="en-US" dirty="0"/>
              <a:t>－</a:t>
            </a:r>
            <a:r>
              <a:rPr lang="zh-TW" altLang="en-US" dirty="0">
                <a:solidFill>
                  <a:schemeClr val="accent2"/>
                </a:solidFill>
              </a:rPr>
              <a:t>列表</a:t>
            </a:r>
            <a:r>
              <a:rPr lang="zh-TW" altLang="en-US" dirty="0"/>
              <a:t>－</a:t>
            </a:r>
            <a:r>
              <a:rPr lang="zh-TW" altLang="en-US" dirty="0">
                <a:solidFill>
                  <a:srgbClr val="0070C0"/>
                </a:solidFill>
              </a:rPr>
              <a:t>解釋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內容版面配置區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0ED3FE5-ACA7-78E2-8549-1326C113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1" y="1411288"/>
            <a:ext cx="7252138" cy="4994275"/>
          </a:xfr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52E24-855A-745E-9994-034C7EC09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5465" y="6542541"/>
            <a:ext cx="4414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881742-B16D-6A46-9BF7-182A633A5E09}" type="slidenum">
              <a:rPr kumimoji="1" lang="zh-TW" altLang="en-US" smtClean="0"/>
              <a:pPr>
                <a:spcAft>
                  <a:spcPts val="600"/>
                </a:spcAft>
              </a:pPr>
              <a:t>6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E2C22F-BCB7-6728-379A-72F6C26544A6}"/>
              </a:ext>
            </a:extLst>
          </p:cNvPr>
          <p:cNvSpPr/>
          <p:nvPr/>
        </p:nvSpPr>
        <p:spPr>
          <a:xfrm>
            <a:off x="1442906" y="2709644"/>
            <a:ext cx="1098958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教室列表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C6DACD-470F-070A-33E2-35D49DAACC41}"/>
              </a:ext>
            </a:extLst>
          </p:cNvPr>
          <p:cNvSpPr txBox="1"/>
          <p:nvPr/>
        </p:nvSpPr>
        <p:spPr>
          <a:xfrm>
            <a:off x="1384183" y="2754835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教室列表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931D10-CD59-DCC5-F1C9-F53849FF680E}"/>
              </a:ext>
            </a:extLst>
          </p:cNvPr>
          <p:cNvSpPr/>
          <p:nvPr/>
        </p:nvSpPr>
        <p:spPr>
          <a:xfrm>
            <a:off x="1371600" y="3124167"/>
            <a:ext cx="5708276" cy="646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一張含有 文字, 標誌, 符號, 字型 的圖片&#10;&#10;自動產生的描述">
            <a:extLst>
              <a:ext uri="{FF2B5EF4-FFF2-40B4-BE49-F238E27FC236}">
                <a16:creationId xmlns:a16="http://schemas.microsoft.com/office/drawing/2014/main" id="{297D599D-F34F-86AD-5701-B8B98706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93052"/>
            <a:ext cx="1651000" cy="355600"/>
          </a:xfrm>
          <a:prstGeom prst="rect">
            <a:avLst/>
          </a:prstGeom>
        </p:spPr>
      </p:pic>
      <p:pic>
        <p:nvPicPr>
          <p:cNvPr id="18" name="圖片 17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073B3644-0C69-6D7E-CFF1-23D7C1E5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906" y="3243802"/>
            <a:ext cx="1651000" cy="3429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0C4716D-CADC-1661-BAE2-59BD56006CEF}"/>
              </a:ext>
            </a:extLst>
          </p:cNvPr>
          <p:cNvSpPr/>
          <p:nvPr/>
        </p:nvSpPr>
        <p:spPr>
          <a:xfrm>
            <a:off x="1499345" y="3321424"/>
            <a:ext cx="262219" cy="23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1DB346-DF43-514A-11A3-4B1EBDE99011}"/>
              </a:ext>
            </a:extLst>
          </p:cNvPr>
          <p:cNvSpPr txBox="1"/>
          <p:nvPr/>
        </p:nvSpPr>
        <p:spPr>
          <a:xfrm>
            <a:off x="1438586" y="3320551"/>
            <a:ext cx="524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名稱</a:t>
            </a:r>
            <a:endParaRPr kumimoji="1" lang="zh-TW" altLang="en-US" sz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10A3FD-404F-92E0-F03F-9CC8FB0BBAA5}"/>
              </a:ext>
            </a:extLst>
          </p:cNvPr>
          <p:cNvSpPr/>
          <p:nvPr/>
        </p:nvSpPr>
        <p:spPr>
          <a:xfrm>
            <a:off x="1438586" y="3914401"/>
            <a:ext cx="4413574" cy="22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80317BF-07E3-9302-A5B7-4972DCFF9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586" y="3897763"/>
            <a:ext cx="638369" cy="27856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79EE1D3-6B26-1F5C-C28E-BEF7325EB5D8}"/>
              </a:ext>
            </a:extLst>
          </p:cNvPr>
          <p:cNvSpPr/>
          <p:nvPr/>
        </p:nvSpPr>
        <p:spPr>
          <a:xfrm>
            <a:off x="1438586" y="4239731"/>
            <a:ext cx="5312536" cy="22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CE0C06-0CF2-7D15-F98B-622A3AC4BC1D}"/>
              </a:ext>
            </a:extLst>
          </p:cNvPr>
          <p:cNvSpPr/>
          <p:nvPr/>
        </p:nvSpPr>
        <p:spPr>
          <a:xfrm>
            <a:off x="1384183" y="4556506"/>
            <a:ext cx="5312536" cy="22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B22C16-2177-03E4-61E3-51AC6E99E8B4}"/>
              </a:ext>
            </a:extLst>
          </p:cNvPr>
          <p:cNvSpPr txBox="1"/>
          <p:nvPr/>
        </p:nvSpPr>
        <p:spPr>
          <a:xfrm>
            <a:off x="1438586" y="4235610"/>
            <a:ext cx="1178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圖資</a:t>
            </a:r>
            <a:r>
              <a:rPr kumimoji="1" lang="en-US" altLang="zh-TW" sz="1100" dirty="0"/>
              <a:t>1004</a:t>
            </a:r>
            <a:endParaRPr kumimoji="1" lang="zh-TW" altLang="en-US" sz="11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409AA7-1CFA-B850-0DA9-1D654D65F0CF}"/>
              </a:ext>
            </a:extLst>
          </p:cNvPr>
          <p:cNvSpPr txBox="1"/>
          <p:nvPr/>
        </p:nvSpPr>
        <p:spPr>
          <a:xfrm>
            <a:off x="1438586" y="4539758"/>
            <a:ext cx="1178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圖資</a:t>
            </a:r>
            <a:r>
              <a:rPr kumimoji="1" lang="en-US" altLang="zh-TW" sz="1100" dirty="0"/>
              <a:t>1017</a:t>
            </a:r>
            <a:endParaRPr kumimoji="1" lang="zh-TW" altLang="en-US" sz="1100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15DF0471-D5F2-B569-7A29-930105EA2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17" y="3901255"/>
            <a:ext cx="591565" cy="24478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B0D5FA-945E-7422-176F-8755B289C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249" y="4172627"/>
            <a:ext cx="134821" cy="660623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707871CA-4249-E23F-7F9A-90ECD3B8CFF4}"/>
              </a:ext>
            </a:extLst>
          </p:cNvPr>
          <p:cNvSpPr txBox="1"/>
          <p:nvPr/>
        </p:nvSpPr>
        <p:spPr>
          <a:xfrm>
            <a:off x="2773234" y="4205327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5D6A48-4E1E-89FF-5980-E8E8C07FFA3E}"/>
              </a:ext>
            </a:extLst>
          </p:cNvPr>
          <p:cNvSpPr txBox="1"/>
          <p:nvPr/>
        </p:nvSpPr>
        <p:spPr>
          <a:xfrm>
            <a:off x="2773213" y="4524369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177</a:t>
            </a:r>
            <a:endParaRPr kumimoji="1" lang="zh-TW" altLang="en-US" sz="12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5FADD03-9A06-88B9-13D3-E81667266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8887" y="4172626"/>
            <a:ext cx="134821" cy="660625"/>
          </a:xfrm>
          <a:prstGeom prst="rect">
            <a:avLst/>
          </a:prstGeom>
        </p:spPr>
      </p:pic>
      <p:pic>
        <p:nvPicPr>
          <p:cNvPr id="46" name="圖片 45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D292E139-79FD-9140-6047-05586AC8E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688" y="3219881"/>
            <a:ext cx="2070100" cy="4064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7FD1F1E-2DE8-0D61-385E-F378089C88A3}"/>
              </a:ext>
            </a:extLst>
          </p:cNvPr>
          <p:cNvSpPr/>
          <p:nvPr/>
        </p:nvSpPr>
        <p:spPr>
          <a:xfrm>
            <a:off x="3271945" y="3315150"/>
            <a:ext cx="462845" cy="23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AEC7B12-1D56-519A-9C14-2E8DF17AA8BE}"/>
              </a:ext>
            </a:extLst>
          </p:cNvPr>
          <p:cNvSpPr txBox="1"/>
          <p:nvPr/>
        </p:nvSpPr>
        <p:spPr>
          <a:xfrm>
            <a:off x="3165212" y="3331092"/>
            <a:ext cx="7079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00" dirty="0"/>
              <a:t>已配置測驗</a:t>
            </a:r>
            <a:endParaRPr kumimoji="1" lang="zh-TW" altLang="en-US" sz="1200" dirty="0"/>
          </a:p>
        </p:txBody>
      </p:sp>
      <p:pic>
        <p:nvPicPr>
          <p:cNvPr id="54" name="圖片 53" descr="一張含有 文字, 字型, 標誌, 圖形 的圖片&#10;&#10;自動產生的描述">
            <a:extLst>
              <a:ext uri="{FF2B5EF4-FFF2-40B4-BE49-F238E27FC236}">
                <a16:creationId xmlns:a16="http://schemas.microsoft.com/office/drawing/2014/main" id="{8815F260-3371-7E6C-917D-623081F46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785" y="3866121"/>
            <a:ext cx="886450" cy="315722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8B6E7A-A83B-EA7B-06E5-E440AD49B3BB}"/>
              </a:ext>
            </a:extLst>
          </p:cNvPr>
          <p:cNvSpPr txBox="1"/>
          <p:nvPr/>
        </p:nvSpPr>
        <p:spPr>
          <a:xfrm>
            <a:off x="3778644" y="4220221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5</a:t>
            </a:r>
            <a:endParaRPr kumimoji="1" lang="zh-TW" altLang="en-US" sz="12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4385266-59A4-C328-5593-DC70AD90A347}"/>
              </a:ext>
            </a:extLst>
          </p:cNvPr>
          <p:cNvSpPr txBox="1"/>
          <p:nvPr/>
        </p:nvSpPr>
        <p:spPr>
          <a:xfrm>
            <a:off x="3778644" y="4514600"/>
            <a:ext cx="49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7</a:t>
            </a:r>
            <a:endParaRPr kumimoji="1" lang="zh-TW" altLang="en-US" sz="1200" dirty="0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9D49D424-5D59-13CB-207D-2BC00AE35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049" y="4172626"/>
            <a:ext cx="134821" cy="66062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F175446-3D44-8AC6-EACF-BA3311CED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952" y="4172626"/>
            <a:ext cx="134821" cy="660625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21B54FC8-90E2-0A05-54BA-C9B654724FF7}"/>
              </a:ext>
            </a:extLst>
          </p:cNvPr>
          <p:cNvSpPr txBox="1"/>
          <p:nvPr/>
        </p:nvSpPr>
        <p:spPr>
          <a:xfrm>
            <a:off x="6031057" y="2754835"/>
            <a:ext cx="7582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搜尋</a:t>
            </a: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5668B735-4143-F009-27AD-D28436CD97BF}"/>
              </a:ext>
            </a:extLst>
          </p:cNvPr>
          <p:cNvCxnSpPr>
            <a:endCxn id="67" idx="1"/>
          </p:cNvCxnSpPr>
          <p:nvPr/>
        </p:nvCxnSpPr>
        <p:spPr>
          <a:xfrm flipV="1">
            <a:off x="5450400" y="2939501"/>
            <a:ext cx="580657" cy="2803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D68CA87-BB2B-99C4-C959-986035B3E742}"/>
              </a:ext>
            </a:extLst>
          </p:cNvPr>
          <p:cNvSpPr txBox="1"/>
          <p:nvPr/>
        </p:nvSpPr>
        <p:spPr>
          <a:xfrm>
            <a:off x="1554608" y="5274455"/>
            <a:ext cx="2208986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7030A0"/>
                </a:solidFill>
              </a:rPr>
              <a:t>基本的資訊顯示</a:t>
            </a: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9631E41-2DD5-6DD0-9FF9-1B095B9247ED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2659101" y="4963253"/>
            <a:ext cx="996043" cy="311202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632A768-6585-8812-1EAA-778F6CE93B25}"/>
              </a:ext>
            </a:extLst>
          </p:cNvPr>
          <p:cNvSpPr txBox="1"/>
          <p:nvPr/>
        </p:nvSpPr>
        <p:spPr>
          <a:xfrm>
            <a:off x="5740728" y="5565898"/>
            <a:ext cx="1927654" cy="369332"/>
          </a:xfrm>
          <a:prstGeom prst="rect">
            <a:avLst/>
          </a:prstGeom>
          <a:noFill/>
          <a:ln w="25400">
            <a:solidFill>
              <a:srgbClr val="25905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259052"/>
                </a:solidFill>
              </a:rPr>
              <a:t>針對教室的操作</a:t>
            </a:r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95DFE5D2-70DB-A0BA-DC51-34EF497ABC40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704555" y="4945931"/>
            <a:ext cx="775173" cy="619967"/>
          </a:xfrm>
          <a:prstGeom prst="straightConnector1">
            <a:avLst/>
          </a:prstGeom>
          <a:ln w="31750">
            <a:solidFill>
              <a:srgbClr val="259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00B6F02D-F7E1-22FA-3A49-CBC586323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9118" y="3890298"/>
            <a:ext cx="660400" cy="2667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A1FE13F-CE18-5CE4-92D0-5F621BF42BA3}"/>
              </a:ext>
            </a:extLst>
          </p:cNvPr>
          <p:cNvSpPr txBox="1"/>
          <p:nvPr/>
        </p:nvSpPr>
        <p:spPr>
          <a:xfrm>
            <a:off x="5680773" y="4230045"/>
            <a:ext cx="644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Iam17</a:t>
            </a:r>
            <a:endParaRPr kumimoji="1" lang="zh-TW" altLang="en-US" sz="11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7B84BA-FF2E-62A3-2C28-72211BCC1B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350" y="4219439"/>
            <a:ext cx="952500" cy="241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4CE4B1-C532-526F-1DA1-571F76F1F1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350" y="4523707"/>
            <a:ext cx="952500" cy="241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B790906-ACFD-502D-8D8F-29DAA3D6E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651" y="4178094"/>
            <a:ext cx="134821" cy="66062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29BC05F-6F63-82BD-B5F3-A80FC575076B}"/>
              </a:ext>
            </a:extLst>
          </p:cNvPr>
          <p:cNvSpPr txBox="1"/>
          <p:nvPr/>
        </p:nvSpPr>
        <p:spPr>
          <a:xfrm>
            <a:off x="7517906" y="4247756"/>
            <a:ext cx="577469" cy="184666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6953"/>
                      <a:gd name="connsiteY0" fmla="*/ 0 h 184666"/>
                      <a:gd name="connsiteX1" fmla="*/ 756953 w 756953"/>
                      <a:gd name="connsiteY1" fmla="*/ 0 h 184666"/>
                      <a:gd name="connsiteX2" fmla="*/ 756953 w 756953"/>
                      <a:gd name="connsiteY2" fmla="*/ 184666 h 184666"/>
                      <a:gd name="connsiteX3" fmla="*/ 0 w 756953"/>
                      <a:gd name="connsiteY3" fmla="*/ 184666 h 184666"/>
                      <a:gd name="connsiteX4" fmla="*/ 0 w 756953"/>
                      <a:gd name="connsiteY4" fmla="*/ 0 h 184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6953" h="184666" fill="none" extrusionOk="0">
                        <a:moveTo>
                          <a:pt x="0" y="0"/>
                        </a:moveTo>
                        <a:cubicBezTo>
                          <a:pt x="342874" y="-53"/>
                          <a:pt x="597990" y="-13523"/>
                          <a:pt x="756953" y="0"/>
                        </a:cubicBezTo>
                        <a:cubicBezTo>
                          <a:pt x="763115" y="26949"/>
                          <a:pt x="746350" y="128418"/>
                          <a:pt x="756953" y="184666"/>
                        </a:cubicBezTo>
                        <a:cubicBezTo>
                          <a:pt x="649863" y="171231"/>
                          <a:pt x="239530" y="215865"/>
                          <a:pt x="0" y="184666"/>
                        </a:cubicBezTo>
                        <a:cubicBezTo>
                          <a:pt x="4984" y="100159"/>
                          <a:pt x="10580" y="40385"/>
                          <a:pt x="0" y="0"/>
                        </a:cubicBezTo>
                        <a:close/>
                      </a:path>
                      <a:path w="756953" h="184666" stroke="0" extrusionOk="0">
                        <a:moveTo>
                          <a:pt x="0" y="0"/>
                        </a:moveTo>
                        <a:cubicBezTo>
                          <a:pt x="102550" y="25167"/>
                          <a:pt x="459399" y="18346"/>
                          <a:pt x="756953" y="0"/>
                        </a:cubicBezTo>
                        <a:cubicBezTo>
                          <a:pt x="750769" y="57231"/>
                          <a:pt x="771513" y="133699"/>
                          <a:pt x="756953" y="184666"/>
                        </a:cubicBezTo>
                        <a:cubicBezTo>
                          <a:pt x="496087" y="187192"/>
                          <a:pt x="212082" y="123046"/>
                          <a:pt x="0" y="184666"/>
                        </a:cubicBezTo>
                        <a:cubicBezTo>
                          <a:pt x="3192" y="96117"/>
                          <a:pt x="-893" y="894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zh-TW" altLang="en-US" sz="600" dirty="0"/>
              <a:t>生成</a:t>
            </a:r>
            <a:r>
              <a:rPr kumimoji="1" lang="en-US" altLang="zh-TW" sz="600" dirty="0"/>
              <a:t>token</a:t>
            </a:r>
            <a:endParaRPr kumimoji="1" lang="zh-TW" altLang="en-US" sz="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07F040-E4BB-B38E-F4BE-E94CD7D69C48}"/>
              </a:ext>
            </a:extLst>
          </p:cNvPr>
          <p:cNvSpPr txBox="1"/>
          <p:nvPr/>
        </p:nvSpPr>
        <p:spPr>
          <a:xfrm>
            <a:off x="7522464" y="4556252"/>
            <a:ext cx="577469" cy="184666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tx1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56953"/>
                      <a:gd name="connsiteY0" fmla="*/ 0 h 184666"/>
                      <a:gd name="connsiteX1" fmla="*/ 756953 w 756953"/>
                      <a:gd name="connsiteY1" fmla="*/ 0 h 184666"/>
                      <a:gd name="connsiteX2" fmla="*/ 756953 w 756953"/>
                      <a:gd name="connsiteY2" fmla="*/ 184666 h 184666"/>
                      <a:gd name="connsiteX3" fmla="*/ 0 w 756953"/>
                      <a:gd name="connsiteY3" fmla="*/ 184666 h 184666"/>
                      <a:gd name="connsiteX4" fmla="*/ 0 w 756953"/>
                      <a:gd name="connsiteY4" fmla="*/ 0 h 184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6953" h="184666" fill="none" extrusionOk="0">
                        <a:moveTo>
                          <a:pt x="0" y="0"/>
                        </a:moveTo>
                        <a:cubicBezTo>
                          <a:pt x="342874" y="-53"/>
                          <a:pt x="597990" y="-13523"/>
                          <a:pt x="756953" y="0"/>
                        </a:cubicBezTo>
                        <a:cubicBezTo>
                          <a:pt x="763115" y="26949"/>
                          <a:pt x="746350" y="128418"/>
                          <a:pt x="756953" y="184666"/>
                        </a:cubicBezTo>
                        <a:cubicBezTo>
                          <a:pt x="649863" y="171231"/>
                          <a:pt x="239530" y="215865"/>
                          <a:pt x="0" y="184666"/>
                        </a:cubicBezTo>
                        <a:cubicBezTo>
                          <a:pt x="4984" y="100159"/>
                          <a:pt x="10580" y="40385"/>
                          <a:pt x="0" y="0"/>
                        </a:cubicBezTo>
                        <a:close/>
                      </a:path>
                      <a:path w="756953" h="184666" stroke="0" extrusionOk="0">
                        <a:moveTo>
                          <a:pt x="0" y="0"/>
                        </a:moveTo>
                        <a:cubicBezTo>
                          <a:pt x="102550" y="25167"/>
                          <a:pt x="459399" y="18346"/>
                          <a:pt x="756953" y="0"/>
                        </a:cubicBezTo>
                        <a:cubicBezTo>
                          <a:pt x="750769" y="57231"/>
                          <a:pt x="771513" y="133699"/>
                          <a:pt x="756953" y="184666"/>
                        </a:cubicBezTo>
                        <a:cubicBezTo>
                          <a:pt x="496087" y="187192"/>
                          <a:pt x="212082" y="123046"/>
                          <a:pt x="0" y="184666"/>
                        </a:cubicBezTo>
                        <a:cubicBezTo>
                          <a:pt x="3192" y="96117"/>
                          <a:pt x="-893" y="8946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zh-TW" altLang="en-US" sz="600" dirty="0"/>
              <a:t>生成</a:t>
            </a:r>
            <a:r>
              <a:rPr kumimoji="1" lang="en-US" altLang="zh-TW" sz="600" dirty="0"/>
              <a:t>token</a:t>
            </a:r>
            <a:endParaRPr kumimoji="1" lang="zh-TW" altLang="en-US" sz="600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FDF319F-8A80-D832-702F-286B521DAEFC}"/>
              </a:ext>
            </a:extLst>
          </p:cNvPr>
          <p:cNvSpPr/>
          <p:nvPr/>
        </p:nvSpPr>
        <p:spPr>
          <a:xfrm>
            <a:off x="6361651" y="4048509"/>
            <a:ext cx="2236154" cy="897422"/>
          </a:xfrm>
          <a:prstGeom prst="ellipse">
            <a:avLst/>
          </a:prstGeom>
          <a:noFill/>
          <a:ln w="53975">
            <a:solidFill>
              <a:srgbClr val="259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FF5390C9-0B6C-417B-0704-570E1C0BC1CF}"/>
              </a:ext>
            </a:extLst>
          </p:cNvPr>
          <p:cNvSpPr/>
          <p:nvPr/>
        </p:nvSpPr>
        <p:spPr>
          <a:xfrm>
            <a:off x="994958" y="4140185"/>
            <a:ext cx="5320371" cy="823068"/>
          </a:xfrm>
          <a:prstGeom prst="ellipse">
            <a:avLst/>
          </a:prstGeom>
          <a:noFill/>
          <a:ln w="412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B998BEF-8B61-6E39-BEE9-24B2CDB7E42D}"/>
              </a:ext>
            </a:extLst>
          </p:cNvPr>
          <p:cNvSpPr/>
          <p:nvPr/>
        </p:nvSpPr>
        <p:spPr>
          <a:xfrm>
            <a:off x="1371600" y="3219881"/>
            <a:ext cx="4078800" cy="6778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749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5E85-EC01-216E-D179-7DE5ACA9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預覽</a:t>
            </a:r>
            <a:endParaRPr kumimoji="1" lang="zh-TW" altLang="en-US" dirty="0"/>
          </a:p>
        </p:txBody>
      </p:sp>
      <p:pic>
        <p:nvPicPr>
          <p:cNvPr id="6" name="內容版面配置區 5" descr="一張含有 螢幕擷取畫面, 文字, 圖表, Rectangle 的圖片&#10;&#10;自動產生的描述">
            <a:extLst>
              <a:ext uri="{FF2B5EF4-FFF2-40B4-BE49-F238E27FC236}">
                <a16:creationId xmlns:a16="http://schemas.microsoft.com/office/drawing/2014/main" id="{6C8264B5-3166-310D-4D13-5AB5A4ED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699844"/>
            <a:ext cx="7543800" cy="44171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16968A-DDBF-67EC-98A4-1571C7E10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50E305-0795-D73D-5A49-F11E41216024}"/>
              </a:ext>
            </a:extLst>
          </p:cNvPr>
          <p:cNvSpPr/>
          <p:nvPr/>
        </p:nvSpPr>
        <p:spPr>
          <a:xfrm>
            <a:off x="3298913" y="3379744"/>
            <a:ext cx="682011" cy="3182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8809B6-D1F8-2906-2EB7-4A937133C4B8}"/>
              </a:ext>
            </a:extLst>
          </p:cNvPr>
          <p:cNvSpPr/>
          <p:nvPr/>
        </p:nvSpPr>
        <p:spPr>
          <a:xfrm>
            <a:off x="3298913" y="3698015"/>
            <a:ext cx="682011" cy="3233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6CBA9B-A31E-F0E1-8B94-1C641C73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0" y="2113106"/>
            <a:ext cx="228600" cy="40038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B5BF32-F219-0364-DE7A-E71E9F8F468E}"/>
              </a:ext>
            </a:extLst>
          </p:cNvPr>
          <p:cNvSpPr txBox="1"/>
          <p:nvPr/>
        </p:nvSpPr>
        <p:spPr>
          <a:xfrm>
            <a:off x="6846073" y="2289976"/>
            <a:ext cx="106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/>
              <a:t>總座位數：</a:t>
            </a:r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pic>
        <p:nvPicPr>
          <p:cNvPr id="14" name="圖片 13" descr="一張含有 白色, 設計 的圖片&#10;&#10;自動產生的描述">
            <a:extLst>
              <a:ext uri="{FF2B5EF4-FFF2-40B4-BE49-F238E27FC236}">
                <a16:creationId xmlns:a16="http://schemas.microsoft.com/office/drawing/2014/main" id="{9C4A8DAA-DF95-210B-5EF4-BA180A10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338" y="4424260"/>
            <a:ext cx="1651000" cy="889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06EDC9-ABA0-52BA-9179-2A3DF74C9246}"/>
              </a:ext>
            </a:extLst>
          </p:cNvPr>
          <p:cNvSpPr txBox="1"/>
          <p:nvPr/>
        </p:nvSpPr>
        <p:spPr>
          <a:xfrm>
            <a:off x="6857115" y="3261880"/>
            <a:ext cx="1256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可用座位數：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22" name="圖片 21" descr="一張含有 天線, 竿子 的圖片&#10;&#10;自動產生的描述">
            <a:extLst>
              <a:ext uri="{FF2B5EF4-FFF2-40B4-BE49-F238E27FC236}">
                <a16:creationId xmlns:a16="http://schemas.microsoft.com/office/drawing/2014/main" id="{6538CFAB-9392-7AB6-EF67-7866083DA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98638" y="2015630"/>
            <a:ext cx="571687" cy="167438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F9A296-CD34-2026-B114-F3432966E051}"/>
              </a:ext>
            </a:extLst>
          </p:cNvPr>
          <p:cNvSpPr txBox="1"/>
          <p:nvPr/>
        </p:nvSpPr>
        <p:spPr>
          <a:xfrm>
            <a:off x="6951111" y="2933467"/>
            <a:ext cx="119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/>
              <a:t>座位狀態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47CC39-82AB-7ACC-7931-4457B366F2C8}"/>
              </a:ext>
            </a:extLst>
          </p:cNvPr>
          <p:cNvSpPr txBox="1"/>
          <p:nvPr/>
        </p:nvSpPr>
        <p:spPr>
          <a:xfrm>
            <a:off x="6878781" y="3538879"/>
            <a:ext cx="129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Mac</a:t>
            </a:r>
            <a:r>
              <a:rPr kumimoji="1" lang="zh-TW" altLang="en-US" sz="1200" dirty="0"/>
              <a:t>未設定：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27" name="圖片 26" descr="一張含有 綠色 的圖片&#10;&#10;自動產生的描述">
            <a:extLst>
              <a:ext uri="{FF2B5EF4-FFF2-40B4-BE49-F238E27FC236}">
                <a16:creationId xmlns:a16="http://schemas.microsoft.com/office/drawing/2014/main" id="{5F914CA7-BC0D-E50B-862D-99CC12207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537" y="3592540"/>
            <a:ext cx="234950" cy="15875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962105-A3E4-C748-A1D3-1DB51766DFA5}"/>
              </a:ext>
            </a:extLst>
          </p:cNvPr>
          <p:cNvSpPr txBox="1"/>
          <p:nvPr/>
        </p:nvSpPr>
        <p:spPr>
          <a:xfrm>
            <a:off x="6876516" y="4050375"/>
            <a:ext cx="1032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電腦問題：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33" name="圖片 32" descr="一張含有 紅色, 胭脂紅 的圖片&#10;&#10;自動產生的描述">
            <a:extLst>
              <a:ext uri="{FF2B5EF4-FFF2-40B4-BE49-F238E27FC236}">
                <a16:creationId xmlns:a16="http://schemas.microsoft.com/office/drawing/2014/main" id="{0A7BF009-BE78-BA09-FFAD-C7442CBA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041" y="4125788"/>
            <a:ext cx="228600" cy="15875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D035E76-40E9-B405-92B1-CDCB266309E9}"/>
              </a:ext>
            </a:extLst>
          </p:cNvPr>
          <p:cNvSpPr txBox="1"/>
          <p:nvPr/>
        </p:nvSpPr>
        <p:spPr>
          <a:xfrm>
            <a:off x="6880638" y="3817681"/>
            <a:ext cx="1353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鍵盤滑鼠問題：</a:t>
            </a:r>
            <a:r>
              <a:rPr kumimoji="1" lang="en-US" altLang="zh-TW" sz="1200" dirty="0"/>
              <a:t>2</a:t>
            </a:r>
            <a:endParaRPr kumimoji="1" lang="zh-TW" altLang="en-US" sz="1200" dirty="0"/>
          </a:p>
        </p:txBody>
      </p:sp>
      <p:pic>
        <p:nvPicPr>
          <p:cNvPr id="37" name="圖片 36" descr="一張含有 黃色 的圖片&#10;&#10;自動產生的描述">
            <a:extLst>
              <a:ext uri="{FF2B5EF4-FFF2-40B4-BE49-F238E27FC236}">
                <a16:creationId xmlns:a16="http://schemas.microsoft.com/office/drawing/2014/main" id="{98984C54-E897-A004-590B-502A9F52F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116" y="3867473"/>
            <a:ext cx="228600" cy="149117"/>
          </a:xfrm>
          <a:prstGeom prst="rect">
            <a:avLst/>
          </a:prstGeom>
        </p:spPr>
      </p:pic>
      <p:pic>
        <p:nvPicPr>
          <p:cNvPr id="39" name="圖片 38" descr="一張含有 黑色, 螢幕擷取畫面, 設計 的圖片&#10;&#10;自動產生的描述">
            <a:extLst>
              <a:ext uri="{FF2B5EF4-FFF2-40B4-BE49-F238E27FC236}">
                <a16:creationId xmlns:a16="http://schemas.microsoft.com/office/drawing/2014/main" id="{4EDFD27A-72F9-F9F6-5D66-1143C6315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7116" y="4362265"/>
            <a:ext cx="228600" cy="15875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B21F948-32F5-6D83-E3D4-E6CEB5F4C78B}"/>
              </a:ext>
            </a:extLst>
          </p:cNvPr>
          <p:cNvSpPr txBox="1"/>
          <p:nvPr/>
        </p:nvSpPr>
        <p:spPr>
          <a:xfrm>
            <a:off x="6873054" y="4298072"/>
            <a:ext cx="762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主機：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56DBC6-7C1E-642E-366C-67C69EE761B0}"/>
              </a:ext>
            </a:extLst>
          </p:cNvPr>
          <p:cNvSpPr/>
          <p:nvPr/>
        </p:nvSpPr>
        <p:spPr>
          <a:xfrm>
            <a:off x="6684041" y="3335487"/>
            <a:ext cx="221675" cy="153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EEC449-233A-63BB-8FC9-AFA7140C42EC}"/>
              </a:ext>
            </a:extLst>
          </p:cNvPr>
          <p:cNvSpPr/>
          <p:nvPr/>
        </p:nvSpPr>
        <p:spPr>
          <a:xfrm>
            <a:off x="822325" y="2032521"/>
            <a:ext cx="622653" cy="8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156CE5-6616-E846-5ECE-F1C79A6DBE1D}"/>
              </a:ext>
            </a:extLst>
          </p:cNvPr>
          <p:cNvSpPr/>
          <p:nvPr/>
        </p:nvSpPr>
        <p:spPr>
          <a:xfrm>
            <a:off x="1444978" y="2032521"/>
            <a:ext cx="601395" cy="8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Ｂ</a:t>
            </a:r>
          </a:p>
        </p:txBody>
      </p:sp>
    </p:spTree>
    <p:extLst>
      <p:ext uri="{BB962C8B-B14F-4D97-AF65-F5344CB8AC3E}">
        <p14:creationId xmlns:p14="http://schemas.microsoft.com/office/powerpoint/2010/main" val="291897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65E85-EC01-216E-D179-7DE5ACA9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教室－</a:t>
            </a:r>
            <a:r>
              <a:rPr kumimoji="1" lang="zh-TW" altLang="en-US" dirty="0">
                <a:solidFill>
                  <a:schemeClr val="accent2"/>
                </a:solidFill>
              </a:rPr>
              <a:t>預覽</a:t>
            </a:r>
            <a:r>
              <a:rPr kumimoji="1" lang="zh-TW" altLang="en-US" dirty="0">
                <a:solidFill>
                  <a:schemeClr val="tx1"/>
                </a:solidFill>
              </a:rPr>
              <a:t>－</a:t>
            </a:r>
            <a:r>
              <a:rPr kumimoji="1" lang="zh-TW" altLang="en-US" dirty="0">
                <a:solidFill>
                  <a:srgbClr val="0070C0"/>
                </a:solidFill>
              </a:rPr>
              <a:t>解釋</a:t>
            </a:r>
          </a:p>
        </p:txBody>
      </p:sp>
      <p:pic>
        <p:nvPicPr>
          <p:cNvPr id="6" name="內容版面配置區 5" descr="一張含有 螢幕擷取畫面, 文字, 圖表, Rectangle 的圖片&#10;&#10;自動產生的描述">
            <a:extLst>
              <a:ext uri="{FF2B5EF4-FFF2-40B4-BE49-F238E27FC236}">
                <a16:creationId xmlns:a16="http://schemas.microsoft.com/office/drawing/2014/main" id="{6C8264B5-3166-310D-4D13-5AB5A4ED7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711133"/>
            <a:ext cx="7543800" cy="44171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16968A-DDBF-67EC-98A4-1571C7E10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9881742-B16D-6A46-9BF7-182A633A5E09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DFEEA3-17CE-37A5-CA9B-A561DCBB0F5A}"/>
              </a:ext>
            </a:extLst>
          </p:cNvPr>
          <p:cNvSpPr txBox="1"/>
          <p:nvPr/>
        </p:nvSpPr>
        <p:spPr>
          <a:xfrm>
            <a:off x="1199535" y="2172928"/>
            <a:ext cx="530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</a:rPr>
              <a:t>預覽教室內容，</a:t>
            </a:r>
            <a:r>
              <a:rPr kumimoji="1" lang="zh-TW" altLang="en-US" sz="2400" u="sng" dirty="0">
                <a:solidFill>
                  <a:srgbClr val="FF0000"/>
                </a:solidFill>
              </a:rPr>
              <a:t>無法進行任何操作</a:t>
            </a:r>
            <a:r>
              <a:rPr kumimoji="1" lang="zh-TW" altLang="en-US" sz="2400" dirty="0">
                <a:solidFill>
                  <a:srgbClr val="FF0000"/>
                </a:solidFill>
              </a:rPr>
              <a:t>，以網頁跳窗顯示。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50E305-0795-D73D-5A49-F11E41216024}"/>
              </a:ext>
            </a:extLst>
          </p:cNvPr>
          <p:cNvSpPr/>
          <p:nvPr/>
        </p:nvSpPr>
        <p:spPr>
          <a:xfrm>
            <a:off x="3298913" y="3379744"/>
            <a:ext cx="682011" cy="3182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8809B6-D1F8-2906-2EB7-4A937133C4B8}"/>
              </a:ext>
            </a:extLst>
          </p:cNvPr>
          <p:cNvSpPr/>
          <p:nvPr/>
        </p:nvSpPr>
        <p:spPr>
          <a:xfrm>
            <a:off x="3298913" y="3698015"/>
            <a:ext cx="682011" cy="3233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6CBA9B-A31E-F0E1-8B94-1C641C73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0" y="2113106"/>
            <a:ext cx="228600" cy="40038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B5BF32-F219-0364-DE7A-E71E9F8F468E}"/>
              </a:ext>
            </a:extLst>
          </p:cNvPr>
          <p:cNvSpPr txBox="1"/>
          <p:nvPr/>
        </p:nvSpPr>
        <p:spPr>
          <a:xfrm>
            <a:off x="6846073" y="2289976"/>
            <a:ext cx="106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/>
              <a:t>總座位數：</a:t>
            </a:r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pic>
        <p:nvPicPr>
          <p:cNvPr id="14" name="圖片 13" descr="一張含有 白色, 設計 的圖片&#10;&#10;自動產生的描述">
            <a:extLst>
              <a:ext uri="{FF2B5EF4-FFF2-40B4-BE49-F238E27FC236}">
                <a16:creationId xmlns:a16="http://schemas.microsoft.com/office/drawing/2014/main" id="{9C4A8DAA-DF95-210B-5EF4-BA180A10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338" y="4424260"/>
            <a:ext cx="1651000" cy="889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06EDC9-ABA0-52BA-9179-2A3DF74C9246}"/>
              </a:ext>
            </a:extLst>
          </p:cNvPr>
          <p:cNvSpPr txBox="1"/>
          <p:nvPr/>
        </p:nvSpPr>
        <p:spPr>
          <a:xfrm>
            <a:off x="6857115" y="3261880"/>
            <a:ext cx="1256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可用座位數：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22" name="圖片 21" descr="一張含有 天線, 竿子 的圖片&#10;&#10;自動產生的描述">
            <a:extLst>
              <a:ext uri="{FF2B5EF4-FFF2-40B4-BE49-F238E27FC236}">
                <a16:creationId xmlns:a16="http://schemas.microsoft.com/office/drawing/2014/main" id="{6538CFAB-9392-7AB6-EF67-7866083DA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198638" y="2015630"/>
            <a:ext cx="571687" cy="167438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F9A296-CD34-2026-B114-F3432966E051}"/>
              </a:ext>
            </a:extLst>
          </p:cNvPr>
          <p:cNvSpPr txBox="1"/>
          <p:nvPr/>
        </p:nvSpPr>
        <p:spPr>
          <a:xfrm>
            <a:off x="6951111" y="2933467"/>
            <a:ext cx="119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/>
              <a:t>座位狀態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47CC39-82AB-7ACC-7931-4457B366F2C8}"/>
              </a:ext>
            </a:extLst>
          </p:cNvPr>
          <p:cNvSpPr txBox="1"/>
          <p:nvPr/>
        </p:nvSpPr>
        <p:spPr>
          <a:xfrm>
            <a:off x="6878781" y="3538879"/>
            <a:ext cx="1296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Mac</a:t>
            </a:r>
            <a:r>
              <a:rPr kumimoji="1" lang="zh-TW" altLang="en-US" sz="1200" dirty="0"/>
              <a:t>未設定：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27" name="圖片 26" descr="一張含有 綠色 的圖片&#10;&#10;自動產生的描述">
            <a:extLst>
              <a:ext uri="{FF2B5EF4-FFF2-40B4-BE49-F238E27FC236}">
                <a16:creationId xmlns:a16="http://schemas.microsoft.com/office/drawing/2014/main" id="{5F914CA7-BC0D-E50B-862D-99CC12207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537" y="3592540"/>
            <a:ext cx="234950" cy="15875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962105-A3E4-C748-A1D3-1DB51766DFA5}"/>
              </a:ext>
            </a:extLst>
          </p:cNvPr>
          <p:cNvSpPr txBox="1"/>
          <p:nvPr/>
        </p:nvSpPr>
        <p:spPr>
          <a:xfrm>
            <a:off x="6876516" y="4050375"/>
            <a:ext cx="1032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電腦問題：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pic>
        <p:nvPicPr>
          <p:cNvPr id="33" name="圖片 32" descr="一張含有 紅色, 胭脂紅 的圖片&#10;&#10;自動產生的描述">
            <a:extLst>
              <a:ext uri="{FF2B5EF4-FFF2-40B4-BE49-F238E27FC236}">
                <a16:creationId xmlns:a16="http://schemas.microsoft.com/office/drawing/2014/main" id="{0A7BF009-BE78-BA09-FFAD-C7442CBA7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041" y="4125788"/>
            <a:ext cx="228600" cy="15875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D035E76-40E9-B405-92B1-CDCB266309E9}"/>
              </a:ext>
            </a:extLst>
          </p:cNvPr>
          <p:cNvSpPr txBox="1"/>
          <p:nvPr/>
        </p:nvSpPr>
        <p:spPr>
          <a:xfrm>
            <a:off x="6880638" y="3817681"/>
            <a:ext cx="1353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鍵盤滑鼠問題：</a:t>
            </a:r>
            <a:r>
              <a:rPr kumimoji="1" lang="en-US" altLang="zh-TW" sz="1200" dirty="0"/>
              <a:t>2</a:t>
            </a:r>
            <a:endParaRPr kumimoji="1" lang="zh-TW" altLang="en-US" sz="1200" dirty="0"/>
          </a:p>
        </p:txBody>
      </p:sp>
      <p:pic>
        <p:nvPicPr>
          <p:cNvPr id="37" name="圖片 36" descr="一張含有 黃色 的圖片&#10;&#10;自動產生的描述">
            <a:extLst>
              <a:ext uri="{FF2B5EF4-FFF2-40B4-BE49-F238E27FC236}">
                <a16:creationId xmlns:a16="http://schemas.microsoft.com/office/drawing/2014/main" id="{98984C54-E897-A004-590B-502A9F52F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116" y="3867473"/>
            <a:ext cx="228600" cy="149117"/>
          </a:xfrm>
          <a:prstGeom prst="rect">
            <a:avLst/>
          </a:prstGeom>
        </p:spPr>
      </p:pic>
      <p:pic>
        <p:nvPicPr>
          <p:cNvPr id="39" name="圖片 38" descr="一張含有 黑色, 螢幕擷取畫面, 設計 的圖片&#10;&#10;自動產生的描述">
            <a:extLst>
              <a:ext uri="{FF2B5EF4-FFF2-40B4-BE49-F238E27FC236}">
                <a16:creationId xmlns:a16="http://schemas.microsoft.com/office/drawing/2014/main" id="{4EDFD27A-72F9-F9F6-5D66-1143C6315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7116" y="4362265"/>
            <a:ext cx="228600" cy="15875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B21F948-32F5-6D83-E3D4-E6CEB5F4C78B}"/>
              </a:ext>
            </a:extLst>
          </p:cNvPr>
          <p:cNvSpPr txBox="1"/>
          <p:nvPr/>
        </p:nvSpPr>
        <p:spPr>
          <a:xfrm>
            <a:off x="6873054" y="4298072"/>
            <a:ext cx="762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1200" dirty="0"/>
              <a:t>主機：</a:t>
            </a:r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56DBC6-7C1E-642E-366C-67C69EE761B0}"/>
              </a:ext>
            </a:extLst>
          </p:cNvPr>
          <p:cNvSpPr/>
          <p:nvPr/>
        </p:nvSpPr>
        <p:spPr>
          <a:xfrm>
            <a:off x="6684041" y="3335487"/>
            <a:ext cx="221675" cy="153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C578E2F3-3C6C-FF1A-DB17-5BEED128AB1B}"/>
              </a:ext>
            </a:extLst>
          </p:cNvPr>
          <p:cNvSpPr/>
          <p:nvPr/>
        </p:nvSpPr>
        <p:spPr>
          <a:xfrm>
            <a:off x="6289171" y="1840337"/>
            <a:ext cx="2390619" cy="4549435"/>
          </a:xfrm>
          <a:prstGeom prst="ellipse">
            <a:avLst/>
          </a:prstGeom>
          <a:noFill/>
          <a:ln w="57150">
            <a:solidFill>
              <a:srgbClr val="259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5626BEF-BD4B-029B-3929-2D062BDE4243}"/>
              </a:ext>
            </a:extLst>
          </p:cNvPr>
          <p:cNvSpPr txBox="1"/>
          <p:nvPr/>
        </p:nvSpPr>
        <p:spPr>
          <a:xfrm>
            <a:off x="2918965" y="5670173"/>
            <a:ext cx="2353894" cy="369332"/>
          </a:xfrm>
          <a:prstGeom prst="rect">
            <a:avLst/>
          </a:prstGeom>
          <a:noFill/>
          <a:ln w="28575">
            <a:solidFill>
              <a:srgbClr val="25905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259052"/>
                </a:solidFill>
              </a:rPr>
              <a:t>教室座位狀態的提示</a:t>
            </a:r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D43B698E-9FAA-7E9B-7C43-ECBB8A071550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5272859" y="5854839"/>
            <a:ext cx="1525482" cy="81617"/>
          </a:xfrm>
          <a:prstGeom prst="straightConnector1">
            <a:avLst/>
          </a:prstGeom>
          <a:ln w="25400">
            <a:solidFill>
              <a:srgbClr val="2590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CC12835C-3096-C280-F250-4972E790DA31}"/>
              </a:ext>
            </a:extLst>
          </p:cNvPr>
          <p:cNvSpPr/>
          <p:nvPr/>
        </p:nvSpPr>
        <p:spPr>
          <a:xfrm>
            <a:off x="6647288" y="3261880"/>
            <a:ext cx="1587201" cy="131319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676814-4302-BF42-4652-AFA4D589BCA4}"/>
              </a:ext>
            </a:extLst>
          </p:cNvPr>
          <p:cNvSpPr txBox="1"/>
          <p:nvPr/>
        </p:nvSpPr>
        <p:spPr>
          <a:xfrm>
            <a:off x="6678147" y="4825642"/>
            <a:ext cx="1525482" cy="738664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7030A0"/>
                </a:solidFill>
              </a:rPr>
              <a:t>解釋顏色所指的「</a:t>
            </a:r>
            <a:r>
              <a:rPr kumimoji="1" lang="zh-TW" altLang="en-US" sz="1400" u="sng" dirty="0">
                <a:solidFill>
                  <a:srgbClr val="7030A0"/>
                </a:solidFill>
              </a:rPr>
              <a:t>狀況</a:t>
            </a:r>
            <a:r>
              <a:rPr kumimoji="1" lang="zh-TW" altLang="en-US" sz="1400" dirty="0">
                <a:solidFill>
                  <a:srgbClr val="7030A0"/>
                </a:solidFill>
              </a:rPr>
              <a:t>」與「</a:t>
            </a:r>
            <a:r>
              <a:rPr kumimoji="1" lang="zh-TW" altLang="en-US" sz="1400" u="sng" dirty="0">
                <a:solidFill>
                  <a:srgbClr val="7030A0"/>
                </a:solidFill>
              </a:rPr>
              <a:t>數量</a:t>
            </a:r>
            <a:r>
              <a:rPr kumimoji="1" lang="zh-TW" altLang="en-US" sz="1400" dirty="0">
                <a:solidFill>
                  <a:srgbClr val="7030A0"/>
                </a:solidFill>
              </a:rPr>
              <a:t>」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FA0D338-9E97-2B90-C004-C85F2279A317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7440888" y="4575071"/>
            <a:ext cx="1" cy="25057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2326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4" id="{EB6F8470-3566-2E4C-B96E-7E5BBA8FAF1A}" vid="{DFB3B21F-3B96-B041-A407-4C8F81CC1A0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F939E7D93B0F94E8DC6AD29FF1DB88F" ma:contentTypeVersion="0" ma:contentTypeDescription="建立新的文件。" ma:contentTypeScope="" ma:versionID="108c7d0cbb8479d53d8a31cbda0bfd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0328ebb29557f2366e9de46904b513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52571B-CF90-4AEE-9B22-9B7CED0A76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978EBC-914D-493A-85F1-CF62B60F4D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BED4E56-7AE2-48A2-A3C0-C80BEA86B70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891</TotalTime>
  <Words>577</Words>
  <Application>Microsoft Macintosh PowerPoint</Application>
  <PresentationFormat>如螢幕大小 (4:3)</PresentationFormat>
  <Paragraphs>187</Paragraphs>
  <Slides>22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Heiti TC Light</vt:lpstr>
      <vt:lpstr>Heiti TC Medium</vt:lpstr>
      <vt:lpstr>Weibei SC</vt:lpstr>
      <vt:lpstr>Arial</vt:lpstr>
      <vt:lpstr>Calibri</vt:lpstr>
      <vt:lpstr>Gill Sans</vt:lpstr>
      <vt:lpstr>Times New Roman</vt:lpstr>
      <vt:lpstr>Wingdings</vt:lpstr>
      <vt:lpstr>回顧</vt:lpstr>
      <vt:lpstr>Party與SmartSeating的結合</vt:lpstr>
      <vt:lpstr>異動</vt:lpstr>
      <vt:lpstr>教室－主頁選單變動</vt:lpstr>
      <vt:lpstr>教室－新增</vt:lpstr>
      <vt:lpstr>教室－新增－解釋</vt:lpstr>
      <vt:lpstr>教室－列表</vt:lpstr>
      <vt:lpstr>教室－列表－解釋</vt:lpstr>
      <vt:lpstr>教室－預覽</vt:lpstr>
      <vt:lpstr>教室－預覽－解釋</vt:lpstr>
      <vt:lpstr>教室－編輯</vt:lpstr>
      <vt:lpstr>教室－編輯－解釋</vt:lpstr>
      <vt:lpstr>教室－啟動器連動</vt:lpstr>
      <vt:lpstr>教室－啟動器連動－解釋</vt:lpstr>
      <vt:lpstr>教室－啟動器連動－編輯</vt:lpstr>
      <vt:lpstr>教室－啟動器連動－編輯－解釋</vt:lpstr>
      <vt:lpstr>測驗 – 新增測驗</vt:lpstr>
      <vt:lpstr>測驗 – 新增測驗 – 解釋</vt:lpstr>
      <vt:lpstr>測驗 – 新增測驗 – 教室 – 解釋</vt:lpstr>
      <vt:lpstr>測驗 – 新增測驗 – 教室選項 – 解釋</vt:lpstr>
      <vt:lpstr>測驗 – 檢視測驗</vt:lpstr>
      <vt:lpstr>測驗 – 檢視測驗 –解釋</vt:lpstr>
      <vt:lpstr>測驗 – 檢視測驗 –解釋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Party與SmartSeating的結合</dc:title>
  <dc:creator>吳卓俊</dc:creator>
  <cp:lastModifiedBy>高英欽</cp:lastModifiedBy>
  <cp:revision>13</cp:revision>
  <dcterms:created xsi:type="dcterms:W3CDTF">2024-07-23T05:44:14Z</dcterms:created>
  <dcterms:modified xsi:type="dcterms:W3CDTF">2024-08-25T14:02:21Z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0x010100BF939E7D93B0F94E8DC6AD29FF1DB88F</vt:lpwstr>
  </property>
</Properties>
</file>